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2" r:id="rId1"/>
  </p:sldMasterIdLst>
  <p:sldIdLst>
    <p:sldId id="256" r:id="rId2"/>
    <p:sldId id="257" r:id="rId3"/>
    <p:sldId id="26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9" autoAdjust="0"/>
    <p:restoredTop sz="94660"/>
  </p:normalViewPr>
  <p:slideViewPr>
    <p:cSldViewPr snapToGrid="0">
      <p:cViewPr varScale="1">
        <p:scale>
          <a:sx n="132" d="100"/>
          <a:sy n="132" d="100"/>
        </p:scale>
        <p:origin x="418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7" Type="http://schemas.openxmlformats.org/officeDocument/2006/relationships/image" Target="../media/image23.svg"/><Relationship Id="rId2" Type="http://schemas.openxmlformats.org/officeDocument/2006/relationships/image" Target="../media/image18.png"/><Relationship Id="rId1" Type="http://schemas.openxmlformats.org/officeDocument/2006/relationships/image" Target="../media/image17.png"/><Relationship Id="rId6" Type="http://schemas.openxmlformats.org/officeDocument/2006/relationships/image" Target="../media/image22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svg"/><Relationship Id="rId1" Type="http://schemas.openxmlformats.org/officeDocument/2006/relationships/image" Target="../media/image24.png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10" Type="http://schemas.openxmlformats.org/officeDocument/2006/relationships/image" Target="../media/image33.svg"/><Relationship Id="rId4" Type="http://schemas.openxmlformats.org/officeDocument/2006/relationships/image" Target="../media/image27.svg"/><Relationship Id="rId9" Type="http://schemas.openxmlformats.org/officeDocument/2006/relationships/image" Target="../media/image32.png"/></Relationships>
</file>

<file path=ppt/diagrams/_rels/data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svg"/><Relationship Id="rId2" Type="http://schemas.openxmlformats.org/officeDocument/2006/relationships/image" Target="../media/image37.svg"/><Relationship Id="rId1" Type="http://schemas.openxmlformats.org/officeDocument/2006/relationships/image" Target="../media/image36.png"/><Relationship Id="rId6" Type="http://schemas.openxmlformats.org/officeDocument/2006/relationships/image" Target="../media/image41.png"/><Relationship Id="rId11" Type="http://schemas.openxmlformats.org/officeDocument/2006/relationships/image" Target="../media/image46.svg"/><Relationship Id="rId5" Type="http://schemas.openxmlformats.org/officeDocument/2006/relationships/image" Target="../media/image40.sv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7" Type="http://schemas.openxmlformats.org/officeDocument/2006/relationships/image" Target="../media/image23.svg"/><Relationship Id="rId2" Type="http://schemas.openxmlformats.org/officeDocument/2006/relationships/image" Target="../media/image18.png"/><Relationship Id="rId1" Type="http://schemas.openxmlformats.org/officeDocument/2006/relationships/image" Target="../media/image17.png"/><Relationship Id="rId6" Type="http://schemas.openxmlformats.org/officeDocument/2006/relationships/image" Target="../media/image22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svg"/><Relationship Id="rId1" Type="http://schemas.openxmlformats.org/officeDocument/2006/relationships/image" Target="../media/image24.png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10" Type="http://schemas.openxmlformats.org/officeDocument/2006/relationships/image" Target="../media/image33.svg"/><Relationship Id="rId4" Type="http://schemas.openxmlformats.org/officeDocument/2006/relationships/image" Target="../media/image27.svg"/><Relationship Id="rId9" Type="http://schemas.openxmlformats.org/officeDocument/2006/relationships/image" Target="../media/image32.png"/></Relationships>
</file>

<file path=ppt/diagrams/_rels/drawing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svg"/><Relationship Id="rId2" Type="http://schemas.openxmlformats.org/officeDocument/2006/relationships/image" Target="../media/image37.svg"/><Relationship Id="rId1" Type="http://schemas.openxmlformats.org/officeDocument/2006/relationships/image" Target="../media/image36.png"/><Relationship Id="rId6" Type="http://schemas.openxmlformats.org/officeDocument/2006/relationships/image" Target="../media/image41.png"/><Relationship Id="rId11" Type="http://schemas.openxmlformats.org/officeDocument/2006/relationships/image" Target="../media/image46.svg"/><Relationship Id="rId5" Type="http://schemas.openxmlformats.org/officeDocument/2006/relationships/image" Target="../media/image40.sv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5_2">
  <dgm:title val=""/>
  <dgm:desc val=""/>
  <dgm:catLst>
    <dgm:cat type="accent5" pri="15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3E133AC-2857-41A0-8438-77DDBCA0A973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74CDB837-8E6D-4FCD-A255-C4F064C84C2B}">
      <dgm:prSet/>
      <dgm:spPr/>
      <dgm:t>
        <a:bodyPr/>
        <a:lstStyle/>
        <a:p>
          <a:r>
            <a:rPr lang="es-ES" dirty="0"/>
            <a:t>Single Page </a:t>
          </a:r>
          <a:r>
            <a:rPr lang="es-ES" dirty="0" err="1"/>
            <a:t>Application</a:t>
          </a:r>
          <a:r>
            <a:rPr lang="es-ES" dirty="0"/>
            <a:t> (SPA) con diferentes vistas</a:t>
          </a:r>
          <a:endParaRPr lang="en-US" dirty="0"/>
        </a:p>
      </dgm:t>
    </dgm:pt>
    <dgm:pt modelId="{2B6E691B-4DF0-433D-99B3-B92D9F720BA3}" type="parTrans" cxnId="{54B5D73C-FFBB-4848-AD88-E95E776E087F}">
      <dgm:prSet/>
      <dgm:spPr/>
      <dgm:t>
        <a:bodyPr/>
        <a:lstStyle/>
        <a:p>
          <a:endParaRPr lang="en-US"/>
        </a:p>
      </dgm:t>
    </dgm:pt>
    <dgm:pt modelId="{A63A6795-A96A-431B-9F75-6F0A9ACD3C04}" type="sibTrans" cxnId="{54B5D73C-FFBB-4848-AD88-E95E776E087F}">
      <dgm:prSet/>
      <dgm:spPr/>
      <dgm:t>
        <a:bodyPr/>
        <a:lstStyle/>
        <a:p>
          <a:endParaRPr lang="en-US"/>
        </a:p>
      </dgm:t>
    </dgm:pt>
    <dgm:pt modelId="{F358155F-310B-47A3-A2C6-FA15A87B9FE0}">
      <dgm:prSet/>
      <dgm:spPr/>
      <dgm:t>
        <a:bodyPr/>
        <a:lstStyle/>
        <a:p>
          <a:r>
            <a:rPr lang="es-ES" dirty="0"/>
            <a:t>Comunicación bidireccional en tiempo real</a:t>
          </a:r>
          <a:endParaRPr lang="en-US" dirty="0"/>
        </a:p>
      </dgm:t>
    </dgm:pt>
    <dgm:pt modelId="{44F71ECF-D49F-402B-92D2-EE7C2652F6A6}" type="parTrans" cxnId="{556A7CD8-D624-46D5-B101-C20B00E6C7F0}">
      <dgm:prSet/>
      <dgm:spPr/>
      <dgm:t>
        <a:bodyPr/>
        <a:lstStyle/>
        <a:p>
          <a:endParaRPr lang="en-US"/>
        </a:p>
      </dgm:t>
    </dgm:pt>
    <dgm:pt modelId="{922DBF5E-21C4-4885-9356-54BE5D5128CF}" type="sibTrans" cxnId="{556A7CD8-D624-46D5-B101-C20B00E6C7F0}">
      <dgm:prSet/>
      <dgm:spPr/>
      <dgm:t>
        <a:bodyPr/>
        <a:lstStyle/>
        <a:p>
          <a:endParaRPr lang="en-US"/>
        </a:p>
      </dgm:t>
    </dgm:pt>
    <dgm:pt modelId="{25DE1F6C-D54D-4A22-80E6-7D68FD1B424B}">
      <dgm:prSet/>
      <dgm:spPr/>
      <dgm:t>
        <a:bodyPr/>
        <a:lstStyle/>
        <a:p>
          <a:r>
            <a:rPr lang="es-ES" dirty="0"/>
            <a:t>Salas de chat privadas</a:t>
          </a:r>
          <a:endParaRPr lang="en-US" dirty="0"/>
        </a:p>
      </dgm:t>
    </dgm:pt>
    <dgm:pt modelId="{8F070D00-02D8-47DA-ABCC-D1A28CB647F8}" type="parTrans" cxnId="{7437328E-25CE-4513-A7EA-69F818A0AE69}">
      <dgm:prSet/>
      <dgm:spPr/>
      <dgm:t>
        <a:bodyPr/>
        <a:lstStyle/>
        <a:p>
          <a:endParaRPr lang="en-US"/>
        </a:p>
      </dgm:t>
    </dgm:pt>
    <dgm:pt modelId="{398F9372-6590-4BF0-9BCD-F4289F7EBE78}" type="sibTrans" cxnId="{7437328E-25CE-4513-A7EA-69F818A0AE69}">
      <dgm:prSet/>
      <dgm:spPr/>
      <dgm:t>
        <a:bodyPr/>
        <a:lstStyle/>
        <a:p>
          <a:endParaRPr lang="en-US"/>
        </a:p>
      </dgm:t>
    </dgm:pt>
    <dgm:pt modelId="{75970744-8170-425C-B075-BDEAE47F5BC7}">
      <dgm:prSet/>
      <dgm:spPr/>
      <dgm:t>
        <a:bodyPr/>
        <a:lstStyle/>
        <a:p>
          <a:r>
            <a:rPr lang="es-ES" dirty="0"/>
            <a:t>Capacidad de enviar archivos</a:t>
          </a:r>
          <a:endParaRPr lang="en-US" dirty="0"/>
        </a:p>
      </dgm:t>
    </dgm:pt>
    <dgm:pt modelId="{A7D57B89-4E0F-4DFC-947F-817CAAF2840B}" type="parTrans" cxnId="{B246AF6E-09EE-44E5-909A-253496D77BF0}">
      <dgm:prSet/>
      <dgm:spPr/>
      <dgm:t>
        <a:bodyPr/>
        <a:lstStyle/>
        <a:p>
          <a:endParaRPr lang="en-US"/>
        </a:p>
      </dgm:t>
    </dgm:pt>
    <dgm:pt modelId="{B1C9EDBF-734B-4020-8B9A-92CC0AD3B153}" type="sibTrans" cxnId="{B246AF6E-09EE-44E5-909A-253496D77BF0}">
      <dgm:prSet/>
      <dgm:spPr/>
      <dgm:t>
        <a:bodyPr/>
        <a:lstStyle/>
        <a:p>
          <a:endParaRPr lang="en-US"/>
        </a:p>
      </dgm:t>
    </dgm:pt>
    <dgm:pt modelId="{76713FA5-3D81-4891-AA04-2881A3804406}" type="pres">
      <dgm:prSet presAssocID="{03E133AC-2857-41A0-8438-77DDBCA0A973}" presName="linear" presStyleCnt="0">
        <dgm:presLayoutVars>
          <dgm:animLvl val="lvl"/>
          <dgm:resizeHandles val="exact"/>
        </dgm:presLayoutVars>
      </dgm:prSet>
      <dgm:spPr/>
    </dgm:pt>
    <dgm:pt modelId="{A99A5DA7-F9B1-49F0-BC41-62A2E25A9E85}" type="pres">
      <dgm:prSet presAssocID="{74CDB837-8E6D-4FCD-A255-C4F064C84C2B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8B9A7E2E-90C4-4F11-BD88-CF7ABE33B5FA}" type="pres">
      <dgm:prSet presAssocID="{A63A6795-A96A-431B-9F75-6F0A9ACD3C04}" presName="spacer" presStyleCnt="0"/>
      <dgm:spPr/>
    </dgm:pt>
    <dgm:pt modelId="{6DADCA8A-4A95-4CA9-A3ED-B3564C9B0818}" type="pres">
      <dgm:prSet presAssocID="{F358155F-310B-47A3-A2C6-FA15A87B9FE0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9DF3531E-7BC6-4729-9A30-0C1E4EC99B16}" type="pres">
      <dgm:prSet presAssocID="{922DBF5E-21C4-4885-9356-54BE5D5128CF}" presName="spacer" presStyleCnt="0"/>
      <dgm:spPr/>
    </dgm:pt>
    <dgm:pt modelId="{7FBBD06A-A9D0-4325-941E-CA3978261300}" type="pres">
      <dgm:prSet presAssocID="{25DE1F6C-D54D-4A22-80E6-7D68FD1B424B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DAA11F9A-13C5-4188-B19E-230BB8C5A1AF}" type="pres">
      <dgm:prSet presAssocID="{398F9372-6590-4BF0-9BCD-F4289F7EBE78}" presName="spacer" presStyleCnt="0"/>
      <dgm:spPr/>
    </dgm:pt>
    <dgm:pt modelId="{D6501A8E-700C-47EB-9490-C2F36CE0562C}" type="pres">
      <dgm:prSet presAssocID="{75970744-8170-425C-B075-BDEAE47F5BC7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73A41922-11E2-4875-B2A3-2C4BA6BFD901}" type="presOf" srcId="{25DE1F6C-D54D-4A22-80E6-7D68FD1B424B}" destId="{7FBBD06A-A9D0-4325-941E-CA3978261300}" srcOrd="0" destOrd="0" presId="urn:microsoft.com/office/officeart/2005/8/layout/vList2"/>
    <dgm:cxn modelId="{54B5D73C-FFBB-4848-AD88-E95E776E087F}" srcId="{03E133AC-2857-41A0-8438-77DDBCA0A973}" destId="{74CDB837-8E6D-4FCD-A255-C4F064C84C2B}" srcOrd="0" destOrd="0" parTransId="{2B6E691B-4DF0-433D-99B3-B92D9F720BA3}" sibTransId="{A63A6795-A96A-431B-9F75-6F0A9ACD3C04}"/>
    <dgm:cxn modelId="{B246AF6E-09EE-44E5-909A-253496D77BF0}" srcId="{03E133AC-2857-41A0-8438-77DDBCA0A973}" destId="{75970744-8170-425C-B075-BDEAE47F5BC7}" srcOrd="3" destOrd="0" parTransId="{A7D57B89-4E0F-4DFC-947F-817CAAF2840B}" sibTransId="{B1C9EDBF-734B-4020-8B9A-92CC0AD3B153}"/>
    <dgm:cxn modelId="{9797DF84-8123-43F9-BD70-3E968555114E}" type="presOf" srcId="{74CDB837-8E6D-4FCD-A255-C4F064C84C2B}" destId="{A99A5DA7-F9B1-49F0-BC41-62A2E25A9E85}" srcOrd="0" destOrd="0" presId="urn:microsoft.com/office/officeart/2005/8/layout/vList2"/>
    <dgm:cxn modelId="{9198A888-61E0-4AF6-9A15-26379D7DB99C}" type="presOf" srcId="{03E133AC-2857-41A0-8438-77DDBCA0A973}" destId="{76713FA5-3D81-4891-AA04-2881A3804406}" srcOrd="0" destOrd="0" presId="urn:microsoft.com/office/officeart/2005/8/layout/vList2"/>
    <dgm:cxn modelId="{7437328E-25CE-4513-A7EA-69F818A0AE69}" srcId="{03E133AC-2857-41A0-8438-77DDBCA0A973}" destId="{25DE1F6C-D54D-4A22-80E6-7D68FD1B424B}" srcOrd="2" destOrd="0" parTransId="{8F070D00-02D8-47DA-ABCC-D1A28CB647F8}" sibTransId="{398F9372-6590-4BF0-9BCD-F4289F7EBE78}"/>
    <dgm:cxn modelId="{559D169F-BB72-4055-8562-A756E8ED7FF5}" type="presOf" srcId="{F358155F-310B-47A3-A2C6-FA15A87B9FE0}" destId="{6DADCA8A-4A95-4CA9-A3ED-B3564C9B0818}" srcOrd="0" destOrd="0" presId="urn:microsoft.com/office/officeart/2005/8/layout/vList2"/>
    <dgm:cxn modelId="{C0775B9F-235A-44FF-A6E6-6AE6CC72638A}" type="presOf" srcId="{75970744-8170-425C-B075-BDEAE47F5BC7}" destId="{D6501A8E-700C-47EB-9490-C2F36CE0562C}" srcOrd="0" destOrd="0" presId="urn:microsoft.com/office/officeart/2005/8/layout/vList2"/>
    <dgm:cxn modelId="{556A7CD8-D624-46D5-B101-C20B00E6C7F0}" srcId="{03E133AC-2857-41A0-8438-77DDBCA0A973}" destId="{F358155F-310B-47A3-A2C6-FA15A87B9FE0}" srcOrd="1" destOrd="0" parTransId="{44F71ECF-D49F-402B-92D2-EE7C2652F6A6}" sibTransId="{922DBF5E-21C4-4885-9356-54BE5D5128CF}"/>
    <dgm:cxn modelId="{7C4E8AC9-4139-4858-ABE5-56B78E7952DB}" type="presParOf" srcId="{76713FA5-3D81-4891-AA04-2881A3804406}" destId="{A99A5DA7-F9B1-49F0-BC41-62A2E25A9E85}" srcOrd="0" destOrd="0" presId="urn:microsoft.com/office/officeart/2005/8/layout/vList2"/>
    <dgm:cxn modelId="{C26475AF-0BCC-4910-93EB-E2B024A5E349}" type="presParOf" srcId="{76713FA5-3D81-4891-AA04-2881A3804406}" destId="{8B9A7E2E-90C4-4F11-BD88-CF7ABE33B5FA}" srcOrd="1" destOrd="0" presId="urn:microsoft.com/office/officeart/2005/8/layout/vList2"/>
    <dgm:cxn modelId="{72AE7AFB-41D4-49AC-B071-DAE9FD6F84CB}" type="presParOf" srcId="{76713FA5-3D81-4891-AA04-2881A3804406}" destId="{6DADCA8A-4A95-4CA9-A3ED-B3564C9B0818}" srcOrd="2" destOrd="0" presId="urn:microsoft.com/office/officeart/2005/8/layout/vList2"/>
    <dgm:cxn modelId="{98A73BD3-09EA-4E05-B13B-99194BCFFE0C}" type="presParOf" srcId="{76713FA5-3D81-4891-AA04-2881A3804406}" destId="{9DF3531E-7BC6-4729-9A30-0C1E4EC99B16}" srcOrd="3" destOrd="0" presId="urn:microsoft.com/office/officeart/2005/8/layout/vList2"/>
    <dgm:cxn modelId="{20B724CB-9180-47B9-B5FD-C761CFF1CB15}" type="presParOf" srcId="{76713FA5-3D81-4891-AA04-2881A3804406}" destId="{7FBBD06A-A9D0-4325-941E-CA3978261300}" srcOrd="4" destOrd="0" presId="urn:microsoft.com/office/officeart/2005/8/layout/vList2"/>
    <dgm:cxn modelId="{4B4996C3-1BBB-4E85-A36F-966E40A59E39}" type="presParOf" srcId="{76713FA5-3D81-4891-AA04-2881A3804406}" destId="{DAA11F9A-13C5-4188-B19E-230BB8C5A1AF}" srcOrd="5" destOrd="0" presId="urn:microsoft.com/office/officeart/2005/8/layout/vList2"/>
    <dgm:cxn modelId="{DCE7C313-3B85-45D1-BEBC-62D2CF7BB2A7}" type="presParOf" srcId="{76713FA5-3D81-4891-AA04-2881A3804406}" destId="{D6501A8E-700C-47EB-9490-C2F36CE0562C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8CF0DA3-EFC8-4205-9CA9-848799B955A5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97F12C79-8E25-4660-A861-4B1B01B5A7B8}">
      <dgm:prSet/>
      <dgm:spPr/>
      <dgm:t>
        <a:bodyPr/>
        <a:lstStyle/>
        <a:p>
          <a:r>
            <a:rPr lang="es-ES"/>
            <a:t>PNPM como gestor de paquetes</a:t>
          </a:r>
          <a:endParaRPr lang="en-US"/>
        </a:p>
      </dgm:t>
    </dgm:pt>
    <dgm:pt modelId="{FB3F49E8-B94E-46E3-A9FD-D47BCA94BBBB}" type="parTrans" cxnId="{B86BB894-9F6F-43C0-9178-C92165A82355}">
      <dgm:prSet/>
      <dgm:spPr/>
      <dgm:t>
        <a:bodyPr/>
        <a:lstStyle/>
        <a:p>
          <a:endParaRPr lang="en-US"/>
        </a:p>
      </dgm:t>
    </dgm:pt>
    <dgm:pt modelId="{41273BEA-EE91-4CDB-91B3-17D039AEE4C6}" type="sibTrans" cxnId="{B86BB894-9F6F-43C0-9178-C92165A82355}">
      <dgm:prSet/>
      <dgm:spPr/>
      <dgm:t>
        <a:bodyPr/>
        <a:lstStyle/>
        <a:p>
          <a:endParaRPr lang="en-US"/>
        </a:p>
      </dgm:t>
    </dgm:pt>
    <dgm:pt modelId="{73DB7B32-5B00-44D4-B4A2-D470E2DBA171}">
      <dgm:prSet/>
      <dgm:spPr/>
      <dgm:t>
        <a:bodyPr/>
        <a:lstStyle/>
        <a:p>
          <a:r>
            <a:rPr lang="es-ES" dirty="0"/>
            <a:t>Enfoque de microservicios</a:t>
          </a:r>
          <a:endParaRPr lang="en-US" dirty="0"/>
        </a:p>
      </dgm:t>
    </dgm:pt>
    <dgm:pt modelId="{B8320DCD-3423-45F9-BC12-8A1C5A5A964C}" type="parTrans" cxnId="{949221F2-5692-4ADC-BE44-704566F4D6CD}">
      <dgm:prSet/>
      <dgm:spPr/>
      <dgm:t>
        <a:bodyPr/>
        <a:lstStyle/>
        <a:p>
          <a:endParaRPr lang="en-US"/>
        </a:p>
      </dgm:t>
    </dgm:pt>
    <dgm:pt modelId="{1AAE4696-8391-4CDA-91EA-2FEC7913B18E}" type="sibTrans" cxnId="{949221F2-5692-4ADC-BE44-704566F4D6CD}">
      <dgm:prSet/>
      <dgm:spPr/>
      <dgm:t>
        <a:bodyPr/>
        <a:lstStyle/>
        <a:p>
          <a:endParaRPr lang="en-US"/>
        </a:p>
      </dgm:t>
    </dgm:pt>
    <dgm:pt modelId="{43274A1E-B5EB-4738-947B-303480C2C458}">
      <dgm:prSet/>
      <dgm:spPr/>
      <dgm:t>
        <a:bodyPr/>
        <a:lstStyle/>
        <a:p>
          <a:r>
            <a:rPr lang="es-ES"/>
            <a:t>Dos paquetes: cliente y servidor</a:t>
          </a:r>
          <a:endParaRPr lang="en-US"/>
        </a:p>
      </dgm:t>
    </dgm:pt>
    <dgm:pt modelId="{608AC8B9-B9A7-4899-BC27-1550FF897E06}" type="parTrans" cxnId="{9FAD882D-4A5D-4089-A9E1-B91C365B1A0E}">
      <dgm:prSet/>
      <dgm:spPr/>
      <dgm:t>
        <a:bodyPr/>
        <a:lstStyle/>
        <a:p>
          <a:endParaRPr lang="en-US"/>
        </a:p>
      </dgm:t>
    </dgm:pt>
    <dgm:pt modelId="{14EA732C-24F8-45A3-B582-247FF83F8484}" type="sibTrans" cxnId="{9FAD882D-4A5D-4089-A9E1-B91C365B1A0E}">
      <dgm:prSet/>
      <dgm:spPr/>
      <dgm:t>
        <a:bodyPr/>
        <a:lstStyle/>
        <a:p>
          <a:endParaRPr lang="en-US"/>
        </a:p>
      </dgm:t>
    </dgm:pt>
    <dgm:pt modelId="{E3B0212A-6180-4C68-A80A-B3E95EA8E6D1}">
      <dgm:prSet/>
      <dgm:spPr/>
      <dgm:t>
        <a:bodyPr/>
        <a:lstStyle/>
        <a:p>
          <a:r>
            <a:rPr lang="es-ES" dirty="0"/>
            <a:t>Beneficios de configuración común compartida</a:t>
          </a:r>
          <a:endParaRPr lang="en-US" dirty="0"/>
        </a:p>
      </dgm:t>
    </dgm:pt>
    <dgm:pt modelId="{D32CCF52-2823-4EE9-9342-BB2A38ABC828}" type="parTrans" cxnId="{B7852C9D-134B-4B3A-911F-4133D5FB26AE}">
      <dgm:prSet/>
      <dgm:spPr/>
      <dgm:t>
        <a:bodyPr/>
        <a:lstStyle/>
        <a:p>
          <a:endParaRPr lang="en-US"/>
        </a:p>
      </dgm:t>
    </dgm:pt>
    <dgm:pt modelId="{085CA750-6658-4EC5-A28D-30D8BA20DDD2}" type="sibTrans" cxnId="{B7852C9D-134B-4B3A-911F-4133D5FB26AE}">
      <dgm:prSet/>
      <dgm:spPr/>
      <dgm:t>
        <a:bodyPr/>
        <a:lstStyle/>
        <a:p>
          <a:endParaRPr lang="en-US"/>
        </a:p>
      </dgm:t>
    </dgm:pt>
    <dgm:pt modelId="{B7CA84F6-ACEE-4D43-9CFF-616D3CCA25BD}" type="pres">
      <dgm:prSet presAssocID="{A8CF0DA3-EFC8-4205-9CA9-848799B955A5}" presName="root" presStyleCnt="0">
        <dgm:presLayoutVars>
          <dgm:dir/>
          <dgm:resizeHandles val="exact"/>
        </dgm:presLayoutVars>
      </dgm:prSet>
      <dgm:spPr/>
    </dgm:pt>
    <dgm:pt modelId="{A951F811-8787-494A-87EA-C3A8CE5A61DB}" type="pres">
      <dgm:prSet presAssocID="{97F12C79-8E25-4660-A861-4B1B01B5A7B8}" presName="compNode" presStyleCnt="0"/>
      <dgm:spPr/>
    </dgm:pt>
    <dgm:pt modelId="{F272C8CB-512D-4024-84DC-DD7AF4CB89C1}" type="pres">
      <dgm:prSet presAssocID="{97F12C79-8E25-4660-A861-4B1B01B5A7B8}" presName="iconRect" presStyleLbl="node1" presStyleIdx="0" presStyleCnt="4"/>
      <dgm:spPr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14000" b="14000"/>
          </a:stretch>
        </a:blipFill>
        <a:ln>
          <a:noFill/>
        </a:ln>
      </dgm:spPr>
    </dgm:pt>
    <dgm:pt modelId="{3C407C05-A704-452D-A5AC-C41940603E96}" type="pres">
      <dgm:prSet presAssocID="{97F12C79-8E25-4660-A861-4B1B01B5A7B8}" presName="spaceRect" presStyleCnt="0"/>
      <dgm:spPr/>
    </dgm:pt>
    <dgm:pt modelId="{925D80D8-0235-4461-BEE8-D6A4CABCE37B}" type="pres">
      <dgm:prSet presAssocID="{97F12C79-8E25-4660-A861-4B1B01B5A7B8}" presName="textRect" presStyleLbl="revTx" presStyleIdx="0" presStyleCnt="4">
        <dgm:presLayoutVars>
          <dgm:chMax val="1"/>
          <dgm:chPref val="1"/>
        </dgm:presLayoutVars>
      </dgm:prSet>
      <dgm:spPr/>
    </dgm:pt>
    <dgm:pt modelId="{71026C1D-283B-4A4E-B2D1-FA06BF4F6073}" type="pres">
      <dgm:prSet presAssocID="{41273BEA-EE91-4CDB-91B3-17D039AEE4C6}" presName="sibTrans" presStyleCnt="0"/>
      <dgm:spPr/>
    </dgm:pt>
    <dgm:pt modelId="{B8B1D723-0C83-4658-841E-5ED2475F2E6F}" type="pres">
      <dgm:prSet presAssocID="{73DB7B32-5B00-44D4-B4A2-D470E2DBA171}" presName="compNode" presStyleCnt="0"/>
      <dgm:spPr/>
    </dgm:pt>
    <dgm:pt modelId="{A2AC779D-B7E0-4228-B6E7-31DD54C6274C}" type="pres">
      <dgm:prSet presAssocID="{73DB7B32-5B00-44D4-B4A2-D470E2DBA171}" presName="iconRect" presStyleLbl="node1" presStyleIdx="1" presStyleCnt="4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ana"/>
        </a:ext>
      </dgm:extLst>
    </dgm:pt>
    <dgm:pt modelId="{921FC25D-340C-4835-BEF2-B44D2C9FAE31}" type="pres">
      <dgm:prSet presAssocID="{73DB7B32-5B00-44D4-B4A2-D470E2DBA171}" presName="spaceRect" presStyleCnt="0"/>
      <dgm:spPr/>
    </dgm:pt>
    <dgm:pt modelId="{0E7E1358-1DC4-4095-97AE-9A8D35C37A9C}" type="pres">
      <dgm:prSet presAssocID="{73DB7B32-5B00-44D4-B4A2-D470E2DBA171}" presName="textRect" presStyleLbl="revTx" presStyleIdx="1" presStyleCnt="4">
        <dgm:presLayoutVars>
          <dgm:chMax val="1"/>
          <dgm:chPref val="1"/>
        </dgm:presLayoutVars>
      </dgm:prSet>
      <dgm:spPr/>
    </dgm:pt>
    <dgm:pt modelId="{3956D14C-C368-4224-8D44-FBBDC4F64E9D}" type="pres">
      <dgm:prSet presAssocID="{1AAE4696-8391-4CDA-91EA-2FEC7913B18E}" presName="sibTrans" presStyleCnt="0"/>
      <dgm:spPr/>
    </dgm:pt>
    <dgm:pt modelId="{1753D5DE-13B3-40AF-BB36-F2BE633B42FE}" type="pres">
      <dgm:prSet presAssocID="{43274A1E-B5EB-4738-947B-303480C2C458}" presName="compNode" presStyleCnt="0"/>
      <dgm:spPr/>
    </dgm:pt>
    <dgm:pt modelId="{83846E68-FEF9-440D-8D2B-A2EF2BF9B11D}" type="pres">
      <dgm:prSet presAssocID="{43274A1E-B5EB-4738-947B-303480C2C458}" presName="iconRect" presStyleLbl="node1" presStyleIdx="2" presStyleCnt="4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rdenador"/>
        </a:ext>
      </dgm:extLst>
    </dgm:pt>
    <dgm:pt modelId="{9EBDE72A-3E3E-4BD7-B2F6-E40A7EE8F32F}" type="pres">
      <dgm:prSet presAssocID="{43274A1E-B5EB-4738-947B-303480C2C458}" presName="spaceRect" presStyleCnt="0"/>
      <dgm:spPr/>
    </dgm:pt>
    <dgm:pt modelId="{E11EDE58-A58D-4A43-B777-03AB339B50E0}" type="pres">
      <dgm:prSet presAssocID="{43274A1E-B5EB-4738-947B-303480C2C458}" presName="textRect" presStyleLbl="revTx" presStyleIdx="2" presStyleCnt="4">
        <dgm:presLayoutVars>
          <dgm:chMax val="1"/>
          <dgm:chPref val="1"/>
        </dgm:presLayoutVars>
      </dgm:prSet>
      <dgm:spPr/>
    </dgm:pt>
    <dgm:pt modelId="{5A9EA0A8-907D-4D69-8458-4531D52ECA5F}" type="pres">
      <dgm:prSet presAssocID="{14EA732C-24F8-45A3-B582-247FF83F8484}" presName="sibTrans" presStyleCnt="0"/>
      <dgm:spPr/>
    </dgm:pt>
    <dgm:pt modelId="{51BECB5B-BB30-4A4A-B4D0-4F2936349B45}" type="pres">
      <dgm:prSet presAssocID="{E3B0212A-6180-4C68-A80A-B3E95EA8E6D1}" presName="compNode" presStyleCnt="0"/>
      <dgm:spPr/>
    </dgm:pt>
    <dgm:pt modelId="{FFF86A1A-7074-4115-A390-F2E1DEA38360}" type="pres">
      <dgm:prSet presAssocID="{E3B0212A-6180-4C68-A80A-B3E95EA8E6D1}" presName="iconRect" presStyleLbl="node1" presStyleIdx="3" presStyleCnt="4"/>
      <dgm:spPr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ingle gear"/>
        </a:ext>
      </dgm:extLst>
    </dgm:pt>
    <dgm:pt modelId="{A558A9A5-20D5-4474-9694-C4BFDFFA619F}" type="pres">
      <dgm:prSet presAssocID="{E3B0212A-6180-4C68-A80A-B3E95EA8E6D1}" presName="spaceRect" presStyleCnt="0"/>
      <dgm:spPr/>
    </dgm:pt>
    <dgm:pt modelId="{E261704F-CCD0-4FA8-9379-7AA60D8E1A73}" type="pres">
      <dgm:prSet presAssocID="{E3B0212A-6180-4C68-A80A-B3E95EA8E6D1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77A5A906-A85D-4A80-BC65-06EFC5BFEBE6}" type="presOf" srcId="{A8CF0DA3-EFC8-4205-9CA9-848799B955A5}" destId="{B7CA84F6-ACEE-4D43-9CFF-616D3CCA25BD}" srcOrd="0" destOrd="0" presId="urn:microsoft.com/office/officeart/2018/2/layout/IconLabelList"/>
    <dgm:cxn modelId="{E47B8629-F7C6-4174-B069-DFBECBAFE111}" type="presOf" srcId="{43274A1E-B5EB-4738-947B-303480C2C458}" destId="{E11EDE58-A58D-4A43-B777-03AB339B50E0}" srcOrd="0" destOrd="0" presId="urn:microsoft.com/office/officeart/2018/2/layout/IconLabelList"/>
    <dgm:cxn modelId="{9FAD882D-4A5D-4089-A9E1-B91C365B1A0E}" srcId="{A8CF0DA3-EFC8-4205-9CA9-848799B955A5}" destId="{43274A1E-B5EB-4738-947B-303480C2C458}" srcOrd="2" destOrd="0" parTransId="{608AC8B9-B9A7-4899-BC27-1550FF897E06}" sibTransId="{14EA732C-24F8-45A3-B582-247FF83F8484}"/>
    <dgm:cxn modelId="{F76C6281-E49A-4B9F-B69F-811B200FBAF6}" type="presOf" srcId="{73DB7B32-5B00-44D4-B4A2-D470E2DBA171}" destId="{0E7E1358-1DC4-4095-97AE-9A8D35C37A9C}" srcOrd="0" destOrd="0" presId="urn:microsoft.com/office/officeart/2018/2/layout/IconLabelList"/>
    <dgm:cxn modelId="{B86BB894-9F6F-43C0-9178-C92165A82355}" srcId="{A8CF0DA3-EFC8-4205-9CA9-848799B955A5}" destId="{97F12C79-8E25-4660-A861-4B1B01B5A7B8}" srcOrd="0" destOrd="0" parTransId="{FB3F49E8-B94E-46E3-A9FD-D47BCA94BBBB}" sibTransId="{41273BEA-EE91-4CDB-91B3-17D039AEE4C6}"/>
    <dgm:cxn modelId="{B7852C9D-134B-4B3A-911F-4133D5FB26AE}" srcId="{A8CF0DA3-EFC8-4205-9CA9-848799B955A5}" destId="{E3B0212A-6180-4C68-A80A-B3E95EA8E6D1}" srcOrd="3" destOrd="0" parTransId="{D32CCF52-2823-4EE9-9342-BB2A38ABC828}" sibTransId="{085CA750-6658-4EC5-A28D-30D8BA20DDD2}"/>
    <dgm:cxn modelId="{B7CA7AA5-90D1-4E38-8EFB-ECCDF000CEAD}" type="presOf" srcId="{97F12C79-8E25-4660-A861-4B1B01B5A7B8}" destId="{925D80D8-0235-4461-BEE8-D6A4CABCE37B}" srcOrd="0" destOrd="0" presId="urn:microsoft.com/office/officeart/2018/2/layout/IconLabelList"/>
    <dgm:cxn modelId="{52FBA4CF-3FEE-4643-B6DB-30A26BD5E694}" type="presOf" srcId="{E3B0212A-6180-4C68-A80A-B3E95EA8E6D1}" destId="{E261704F-CCD0-4FA8-9379-7AA60D8E1A73}" srcOrd="0" destOrd="0" presId="urn:microsoft.com/office/officeart/2018/2/layout/IconLabelList"/>
    <dgm:cxn modelId="{949221F2-5692-4ADC-BE44-704566F4D6CD}" srcId="{A8CF0DA3-EFC8-4205-9CA9-848799B955A5}" destId="{73DB7B32-5B00-44D4-B4A2-D470E2DBA171}" srcOrd="1" destOrd="0" parTransId="{B8320DCD-3423-45F9-BC12-8A1C5A5A964C}" sibTransId="{1AAE4696-8391-4CDA-91EA-2FEC7913B18E}"/>
    <dgm:cxn modelId="{C1C36F42-0DB1-48E9-B16D-288B0C2F19DA}" type="presParOf" srcId="{B7CA84F6-ACEE-4D43-9CFF-616D3CCA25BD}" destId="{A951F811-8787-494A-87EA-C3A8CE5A61DB}" srcOrd="0" destOrd="0" presId="urn:microsoft.com/office/officeart/2018/2/layout/IconLabelList"/>
    <dgm:cxn modelId="{439C62CF-CBB8-447E-BD84-C73A3F88C396}" type="presParOf" srcId="{A951F811-8787-494A-87EA-C3A8CE5A61DB}" destId="{F272C8CB-512D-4024-84DC-DD7AF4CB89C1}" srcOrd="0" destOrd="0" presId="urn:microsoft.com/office/officeart/2018/2/layout/IconLabelList"/>
    <dgm:cxn modelId="{4E669843-9249-4BC9-97C8-5791C74B9D53}" type="presParOf" srcId="{A951F811-8787-494A-87EA-C3A8CE5A61DB}" destId="{3C407C05-A704-452D-A5AC-C41940603E96}" srcOrd="1" destOrd="0" presId="urn:microsoft.com/office/officeart/2018/2/layout/IconLabelList"/>
    <dgm:cxn modelId="{77815A1F-336B-4EE1-9AD9-1315483AEFED}" type="presParOf" srcId="{A951F811-8787-494A-87EA-C3A8CE5A61DB}" destId="{925D80D8-0235-4461-BEE8-D6A4CABCE37B}" srcOrd="2" destOrd="0" presId="urn:microsoft.com/office/officeart/2018/2/layout/IconLabelList"/>
    <dgm:cxn modelId="{66270E72-685C-4DD3-AEB8-DE064BF41513}" type="presParOf" srcId="{B7CA84F6-ACEE-4D43-9CFF-616D3CCA25BD}" destId="{71026C1D-283B-4A4E-B2D1-FA06BF4F6073}" srcOrd="1" destOrd="0" presId="urn:microsoft.com/office/officeart/2018/2/layout/IconLabelList"/>
    <dgm:cxn modelId="{DF9EA380-1CAF-429A-869F-9FAAFA3B0A43}" type="presParOf" srcId="{B7CA84F6-ACEE-4D43-9CFF-616D3CCA25BD}" destId="{B8B1D723-0C83-4658-841E-5ED2475F2E6F}" srcOrd="2" destOrd="0" presId="urn:microsoft.com/office/officeart/2018/2/layout/IconLabelList"/>
    <dgm:cxn modelId="{6B15111A-B6F1-47A9-BFF2-59A1F266C2DE}" type="presParOf" srcId="{B8B1D723-0C83-4658-841E-5ED2475F2E6F}" destId="{A2AC779D-B7E0-4228-B6E7-31DD54C6274C}" srcOrd="0" destOrd="0" presId="urn:microsoft.com/office/officeart/2018/2/layout/IconLabelList"/>
    <dgm:cxn modelId="{D8ABD517-E22E-4AB1-BC4B-60E617B88E88}" type="presParOf" srcId="{B8B1D723-0C83-4658-841E-5ED2475F2E6F}" destId="{921FC25D-340C-4835-BEF2-B44D2C9FAE31}" srcOrd="1" destOrd="0" presId="urn:microsoft.com/office/officeart/2018/2/layout/IconLabelList"/>
    <dgm:cxn modelId="{947A424C-5F7D-476D-B5E7-5A4D94B9259A}" type="presParOf" srcId="{B8B1D723-0C83-4658-841E-5ED2475F2E6F}" destId="{0E7E1358-1DC4-4095-97AE-9A8D35C37A9C}" srcOrd="2" destOrd="0" presId="urn:microsoft.com/office/officeart/2018/2/layout/IconLabelList"/>
    <dgm:cxn modelId="{4408CACE-1A39-4D42-97F3-C79911C3C267}" type="presParOf" srcId="{B7CA84F6-ACEE-4D43-9CFF-616D3CCA25BD}" destId="{3956D14C-C368-4224-8D44-FBBDC4F64E9D}" srcOrd="3" destOrd="0" presId="urn:microsoft.com/office/officeart/2018/2/layout/IconLabelList"/>
    <dgm:cxn modelId="{7F0DC843-AD76-420C-B222-8E5AA114770C}" type="presParOf" srcId="{B7CA84F6-ACEE-4D43-9CFF-616D3CCA25BD}" destId="{1753D5DE-13B3-40AF-BB36-F2BE633B42FE}" srcOrd="4" destOrd="0" presId="urn:microsoft.com/office/officeart/2018/2/layout/IconLabelList"/>
    <dgm:cxn modelId="{EFFFF4A9-6DFC-4077-B997-67EE1B4B130F}" type="presParOf" srcId="{1753D5DE-13B3-40AF-BB36-F2BE633B42FE}" destId="{83846E68-FEF9-440D-8D2B-A2EF2BF9B11D}" srcOrd="0" destOrd="0" presId="urn:microsoft.com/office/officeart/2018/2/layout/IconLabelList"/>
    <dgm:cxn modelId="{EBE254CB-AF11-4571-B2F1-1B73C2CF668C}" type="presParOf" srcId="{1753D5DE-13B3-40AF-BB36-F2BE633B42FE}" destId="{9EBDE72A-3E3E-4BD7-B2F6-E40A7EE8F32F}" srcOrd="1" destOrd="0" presId="urn:microsoft.com/office/officeart/2018/2/layout/IconLabelList"/>
    <dgm:cxn modelId="{A16A76E3-7CC2-4072-8FC0-C787799AC520}" type="presParOf" srcId="{1753D5DE-13B3-40AF-BB36-F2BE633B42FE}" destId="{E11EDE58-A58D-4A43-B777-03AB339B50E0}" srcOrd="2" destOrd="0" presId="urn:microsoft.com/office/officeart/2018/2/layout/IconLabelList"/>
    <dgm:cxn modelId="{D42B3A56-D1A9-4C78-B67D-A2EEBED92D82}" type="presParOf" srcId="{B7CA84F6-ACEE-4D43-9CFF-616D3CCA25BD}" destId="{5A9EA0A8-907D-4D69-8458-4531D52ECA5F}" srcOrd="5" destOrd="0" presId="urn:microsoft.com/office/officeart/2018/2/layout/IconLabelList"/>
    <dgm:cxn modelId="{3D117688-CB4E-4B30-B8BD-D07F9415B113}" type="presParOf" srcId="{B7CA84F6-ACEE-4D43-9CFF-616D3CCA25BD}" destId="{51BECB5B-BB30-4A4A-B4D0-4F2936349B45}" srcOrd="6" destOrd="0" presId="urn:microsoft.com/office/officeart/2018/2/layout/IconLabelList"/>
    <dgm:cxn modelId="{D55B28F0-072F-465C-AAD4-DF58DE4D5CCC}" type="presParOf" srcId="{51BECB5B-BB30-4A4A-B4D0-4F2936349B45}" destId="{FFF86A1A-7074-4115-A390-F2E1DEA38360}" srcOrd="0" destOrd="0" presId="urn:microsoft.com/office/officeart/2018/2/layout/IconLabelList"/>
    <dgm:cxn modelId="{512AE7DD-EE0A-4D77-B108-D56A36F69B9B}" type="presParOf" srcId="{51BECB5B-BB30-4A4A-B4D0-4F2936349B45}" destId="{A558A9A5-20D5-4474-9694-C4BFDFFA619F}" srcOrd="1" destOrd="0" presId="urn:microsoft.com/office/officeart/2018/2/layout/IconLabelList"/>
    <dgm:cxn modelId="{60F2F2BE-C993-46A0-A010-EC3424ECB9D5}" type="presParOf" srcId="{51BECB5B-BB30-4A4A-B4D0-4F2936349B45}" destId="{E261704F-CCD0-4FA8-9379-7AA60D8E1A73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C5F8C06-D02E-4A75-96E9-858066477CF7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5FB8751C-FDE1-431F-8B50-CC9C3422954E}">
      <dgm:prSet/>
      <dgm:spPr/>
      <dgm:t>
        <a:bodyPr/>
        <a:lstStyle/>
        <a:p>
          <a:pPr>
            <a:lnSpc>
              <a:spcPct val="100000"/>
            </a:lnSpc>
          </a:pPr>
          <a:r>
            <a:rPr lang="es-ES" dirty="0"/>
            <a:t>Autenticación encriptada con </a:t>
          </a:r>
          <a:r>
            <a:rPr lang="es-ES" dirty="0" err="1"/>
            <a:t>Json</a:t>
          </a:r>
          <a:r>
            <a:rPr lang="es-ES" dirty="0"/>
            <a:t> Web Tokens (JWT)</a:t>
          </a:r>
          <a:endParaRPr lang="en-US" dirty="0"/>
        </a:p>
      </dgm:t>
    </dgm:pt>
    <dgm:pt modelId="{02AA8594-F028-4796-A109-DB24663F528B}" type="parTrans" cxnId="{A70B69DA-C38F-4485-9866-F42052C93A54}">
      <dgm:prSet/>
      <dgm:spPr/>
      <dgm:t>
        <a:bodyPr/>
        <a:lstStyle/>
        <a:p>
          <a:endParaRPr lang="en-US"/>
        </a:p>
      </dgm:t>
    </dgm:pt>
    <dgm:pt modelId="{88F0931A-5794-45D1-BC71-200357027A75}" type="sibTrans" cxnId="{A70B69DA-C38F-4485-9866-F42052C93A54}">
      <dgm:prSet/>
      <dgm:spPr/>
      <dgm:t>
        <a:bodyPr/>
        <a:lstStyle/>
        <a:p>
          <a:endParaRPr lang="en-US"/>
        </a:p>
      </dgm:t>
    </dgm:pt>
    <dgm:pt modelId="{8EB10A1A-1138-4CC4-9583-59B888138481}">
      <dgm:prSet/>
      <dgm:spPr/>
      <dgm:t>
        <a:bodyPr/>
        <a:lstStyle/>
        <a:p>
          <a:pPr>
            <a:lnSpc>
              <a:spcPct val="100000"/>
            </a:lnSpc>
          </a:pPr>
          <a:r>
            <a:rPr lang="es-ES" dirty="0"/>
            <a:t>Almacenamiento en BBDD mediante MongoDB</a:t>
          </a:r>
          <a:endParaRPr lang="en-US" dirty="0"/>
        </a:p>
      </dgm:t>
    </dgm:pt>
    <dgm:pt modelId="{194D3CE9-48AD-415B-B1C8-A66D9C8138D8}" type="parTrans" cxnId="{98A76575-53EF-4808-B9DB-A1F7CE111FBE}">
      <dgm:prSet/>
      <dgm:spPr/>
      <dgm:t>
        <a:bodyPr/>
        <a:lstStyle/>
        <a:p>
          <a:endParaRPr lang="en-US"/>
        </a:p>
      </dgm:t>
    </dgm:pt>
    <dgm:pt modelId="{A43A2C23-17E0-4867-AA1B-A999F9501005}" type="sibTrans" cxnId="{98A76575-53EF-4808-B9DB-A1F7CE111FBE}">
      <dgm:prSet/>
      <dgm:spPr/>
      <dgm:t>
        <a:bodyPr/>
        <a:lstStyle/>
        <a:p>
          <a:endParaRPr lang="en-US"/>
        </a:p>
      </dgm:t>
    </dgm:pt>
    <dgm:pt modelId="{1063B090-FC21-497A-89AA-AB3D95CD9DAD}">
      <dgm:prSet/>
      <dgm:spPr/>
      <dgm:t>
        <a:bodyPr/>
        <a:lstStyle/>
        <a:p>
          <a:pPr>
            <a:lnSpc>
              <a:spcPct val="100000"/>
            </a:lnSpc>
          </a:pPr>
          <a:r>
            <a:rPr lang="es-ES" dirty="0"/>
            <a:t>Comunicación en tiempo real mediante WebSockets</a:t>
          </a:r>
          <a:endParaRPr lang="en-US" dirty="0"/>
        </a:p>
      </dgm:t>
    </dgm:pt>
    <dgm:pt modelId="{6888348D-F19D-40A7-B08B-6ED7818371D6}" type="parTrans" cxnId="{B6EC0A7E-AE60-4EAB-892A-E96DC14CAB95}">
      <dgm:prSet/>
      <dgm:spPr/>
      <dgm:t>
        <a:bodyPr/>
        <a:lstStyle/>
        <a:p>
          <a:endParaRPr lang="en-US"/>
        </a:p>
      </dgm:t>
    </dgm:pt>
    <dgm:pt modelId="{BA50FA55-47FB-4835-ABA9-66CFDD813B4E}" type="sibTrans" cxnId="{B6EC0A7E-AE60-4EAB-892A-E96DC14CAB95}">
      <dgm:prSet/>
      <dgm:spPr/>
      <dgm:t>
        <a:bodyPr/>
        <a:lstStyle/>
        <a:p>
          <a:endParaRPr lang="en-US"/>
        </a:p>
      </dgm:t>
    </dgm:pt>
    <dgm:pt modelId="{057B7CA2-61AF-4BCD-A07C-30831B4A1C92}">
      <dgm:prSet/>
      <dgm:spPr/>
      <dgm:t>
        <a:bodyPr/>
        <a:lstStyle/>
        <a:p>
          <a:pPr>
            <a:lnSpc>
              <a:spcPct val="100000"/>
            </a:lnSpc>
          </a:pPr>
          <a:r>
            <a:rPr lang="es-ES" dirty="0"/>
            <a:t>Envío de archivos mediante Blob </a:t>
          </a:r>
          <a:r>
            <a:rPr lang="es-ES" dirty="0" err="1"/>
            <a:t>URLs</a:t>
          </a:r>
          <a:endParaRPr lang="en-US" dirty="0"/>
        </a:p>
      </dgm:t>
    </dgm:pt>
    <dgm:pt modelId="{0D0EF63F-24FF-4D5F-90DB-2B303F2830A6}" type="parTrans" cxnId="{E85D2B27-2D46-4DE9-BFAC-E46F6E61A0D1}">
      <dgm:prSet/>
      <dgm:spPr/>
      <dgm:t>
        <a:bodyPr/>
        <a:lstStyle/>
        <a:p>
          <a:endParaRPr lang="en-US"/>
        </a:p>
      </dgm:t>
    </dgm:pt>
    <dgm:pt modelId="{EE657E1D-959A-4D85-A69D-A3C1B128461F}" type="sibTrans" cxnId="{E85D2B27-2D46-4DE9-BFAC-E46F6E61A0D1}">
      <dgm:prSet/>
      <dgm:spPr/>
      <dgm:t>
        <a:bodyPr/>
        <a:lstStyle/>
        <a:p>
          <a:endParaRPr lang="en-US"/>
        </a:p>
      </dgm:t>
    </dgm:pt>
    <dgm:pt modelId="{2326C544-EA2E-4E00-9479-F7AF1ED5BE23}">
      <dgm:prSet/>
      <dgm:spPr/>
      <dgm:t>
        <a:bodyPr/>
        <a:lstStyle/>
        <a:p>
          <a:pPr>
            <a:lnSpc>
              <a:spcPct val="100000"/>
            </a:lnSpc>
          </a:pPr>
          <a:r>
            <a:rPr lang="es-ES" dirty="0"/>
            <a:t>Almacenamiento en cliente mediante </a:t>
          </a:r>
          <a:r>
            <a:rPr lang="es-ES" dirty="0" err="1"/>
            <a:t>sessionStorage</a:t>
          </a:r>
          <a:r>
            <a:rPr lang="es-ES" dirty="0"/>
            <a:t> y store de cliente de Vue.js (</a:t>
          </a:r>
          <a:r>
            <a:rPr lang="es-ES" dirty="0" err="1"/>
            <a:t>Pinia</a:t>
          </a:r>
          <a:r>
            <a:rPr lang="es-ES" dirty="0"/>
            <a:t>)</a:t>
          </a:r>
          <a:endParaRPr lang="en-US" dirty="0"/>
        </a:p>
      </dgm:t>
    </dgm:pt>
    <dgm:pt modelId="{4F6579FF-DCF1-487A-AA9C-21E053AF3EAA}" type="parTrans" cxnId="{F8A2E818-A481-4158-997D-83C78DD257D1}">
      <dgm:prSet/>
      <dgm:spPr/>
      <dgm:t>
        <a:bodyPr/>
        <a:lstStyle/>
        <a:p>
          <a:endParaRPr lang="en-US"/>
        </a:p>
      </dgm:t>
    </dgm:pt>
    <dgm:pt modelId="{8C4F8915-8C62-4571-87D0-17214D487AFF}" type="sibTrans" cxnId="{F8A2E818-A481-4158-997D-83C78DD257D1}">
      <dgm:prSet/>
      <dgm:spPr/>
      <dgm:t>
        <a:bodyPr/>
        <a:lstStyle/>
        <a:p>
          <a:endParaRPr lang="en-US"/>
        </a:p>
      </dgm:t>
    </dgm:pt>
    <dgm:pt modelId="{CC833A7D-9FCC-4EF1-948A-652C4705283D}" type="pres">
      <dgm:prSet presAssocID="{AC5F8C06-D02E-4A75-96E9-858066477CF7}" presName="root" presStyleCnt="0">
        <dgm:presLayoutVars>
          <dgm:dir/>
          <dgm:resizeHandles val="exact"/>
        </dgm:presLayoutVars>
      </dgm:prSet>
      <dgm:spPr/>
    </dgm:pt>
    <dgm:pt modelId="{AA6E20DB-6CB6-4E4F-B916-FA0075684CCA}" type="pres">
      <dgm:prSet presAssocID="{5FB8751C-FDE1-431F-8B50-CC9C3422954E}" presName="compNode" presStyleCnt="0"/>
      <dgm:spPr/>
    </dgm:pt>
    <dgm:pt modelId="{22335662-B1A5-4719-BF1F-F1F467ECA0D2}" type="pres">
      <dgm:prSet presAssocID="{5FB8751C-FDE1-431F-8B50-CC9C3422954E}" presName="bgRect" presStyleLbl="bgShp" presStyleIdx="0" presStyleCnt="5"/>
      <dgm:spPr/>
    </dgm:pt>
    <dgm:pt modelId="{0B2A230E-D689-4FA1-B2FA-0EFE5AEAF16F}" type="pres">
      <dgm:prSet presAssocID="{5FB8751C-FDE1-431F-8B50-CC9C3422954E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esbloquear"/>
        </a:ext>
      </dgm:extLst>
    </dgm:pt>
    <dgm:pt modelId="{9E063AE2-2287-416C-BF6B-3ECFCF3493A2}" type="pres">
      <dgm:prSet presAssocID="{5FB8751C-FDE1-431F-8B50-CC9C3422954E}" presName="spaceRect" presStyleCnt="0"/>
      <dgm:spPr/>
    </dgm:pt>
    <dgm:pt modelId="{67D0BD0D-7072-46DB-91A8-407F54B9AB79}" type="pres">
      <dgm:prSet presAssocID="{5FB8751C-FDE1-431F-8B50-CC9C3422954E}" presName="parTx" presStyleLbl="revTx" presStyleIdx="0" presStyleCnt="5">
        <dgm:presLayoutVars>
          <dgm:chMax val="0"/>
          <dgm:chPref val="0"/>
        </dgm:presLayoutVars>
      </dgm:prSet>
      <dgm:spPr/>
    </dgm:pt>
    <dgm:pt modelId="{B3C23715-8684-4484-A452-2E3EF8303208}" type="pres">
      <dgm:prSet presAssocID="{88F0931A-5794-45D1-BC71-200357027A75}" presName="sibTrans" presStyleCnt="0"/>
      <dgm:spPr/>
    </dgm:pt>
    <dgm:pt modelId="{5316D2E7-5320-4CD0-BB69-37F605F2E821}" type="pres">
      <dgm:prSet presAssocID="{8EB10A1A-1138-4CC4-9583-59B888138481}" presName="compNode" presStyleCnt="0"/>
      <dgm:spPr/>
    </dgm:pt>
    <dgm:pt modelId="{F4414B73-A743-45EE-ADAB-0A6ACBE655E2}" type="pres">
      <dgm:prSet presAssocID="{8EB10A1A-1138-4CC4-9583-59B888138481}" presName="bgRect" presStyleLbl="bgShp" presStyleIdx="1" presStyleCnt="5"/>
      <dgm:spPr/>
    </dgm:pt>
    <dgm:pt modelId="{57CF286B-A75A-44BD-A300-6973C047DCE0}" type="pres">
      <dgm:prSet presAssocID="{8EB10A1A-1138-4CC4-9583-59B888138481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se de datos"/>
        </a:ext>
      </dgm:extLst>
    </dgm:pt>
    <dgm:pt modelId="{3F817CC6-920D-4BAB-801B-61BA1D43353B}" type="pres">
      <dgm:prSet presAssocID="{8EB10A1A-1138-4CC4-9583-59B888138481}" presName="spaceRect" presStyleCnt="0"/>
      <dgm:spPr/>
    </dgm:pt>
    <dgm:pt modelId="{12254963-9DDA-4291-B9BB-6D0494CC16E6}" type="pres">
      <dgm:prSet presAssocID="{8EB10A1A-1138-4CC4-9583-59B888138481}" presName="parTx" presStyleLbl="revTx" presStyleIdx="1" presStyleCnt="5">
        <dgm:presLayoutVars>
          <dgm:chMax val="0"/>
          <dgm:chPref val="0"/>
        </dgm:presLayoutVars>
      </dgm:prSet>
      <dgm:spPr/>
    </dgm:pt>
    <dgm:pt modelId="{ADFCCB3A-E1FC-4B3E-83A4-4534D3C8DD4A}" type="pres">
      <dgm:prSet presAssocID="{A43A2C23-17E0-4867-AA1B-A999F9501005}" presName="sibTrans" presStyleCnt="0"/>
      <dgm:spPr/>
    </dgm:pt>
    <dgm:pt modelId="{A3182AF8-42AF-4DCA-B71E-3E4E85205CA4}" type="pres">
      <dgm:prSet presAssocID="{1063B090-FC21-497A-89AA-AB3D95CD9DAD}" presName="compNode" presStyleCnt="0"/>
      <dgm:spPr/>
    </dgm:pt>
    <dgm:pt modelId="{8CC5B522-31A8-453A-BB88-58BC5CE8D43E}" type="pres">
      <dgm:prSet presAssocID="{1063B090-FC21-497A-89AA-AB3D95CD9DAD}" presName="bgRect" presStyleLbl="bgShp" presStyleIdx="2" presStyleCnt="5"/>
      <dgm:spPr/>
    </dgm:pt>
    <dgm:pt modelId="{613AB0A1-35DE-41ED-857B-EB15ED75874F}" type="pres">
      <dgm:prSet presAssocID="{1063B090-FC21-497A-89AA-AB3D95CD9DAD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apitán"/>
        </a:ext>
      </dgm:extLst>
    </dgm:pt>
    <dgm:pt modelId="{5B358CB0-54D7-4DFB-A44B-0F581CB6F3F5}" type="pres">
      <dgm:prSet presAssocID="{1063B090-FC21-497A-89AA-AB3D95CD9DAD}" presName="spaceRect" presStyleCnt="0"/>
      <dgm:spPr/>
    </dgm:pt>
    <dgm:pt modelId="{2EA82CAB-9EAC-4EF7-8031-392D5D1067B3}" type="pres">
      <dgm:prSet presAssocID="{1063B090-FC21-497A-89AA-AB3D95CD9DAD}" presName="parTx" presStyleLbl="revTx" presStyleIdx="2" presStyleCnt="5">
        <dgm:presLayoutVars>
          <dgm:chMax val="0"/>
          <dgm:chPref val="0"/>
        </dgm:presLayoutVars>
      </dgm:prSet>
      <dgm:spPr/>
    </dgm:pt>
    <dgm:pt modelId="{4CB9796B-4F7D-447B-B104-62584707EEE7}" type="pres">
      <dgm:prSet presAssocID="{BA50FA55-47FB-4835-ABA9-66CFDD813B4E}" presName="sibTrans" presStyleCnt="0"/>
      <dgm:spPr/>
    </dgm:pt>
    <dgm:pt modelId="{2BBDD83D-6F2D-4DB1-8D55-309E269C3ED4}" type="pres">
      <dgm:prSet presAssocID="{057B7CA2-61AF-4BCD-A07C-30831B4A1C92}" presName="compNode" presStyleCnt="0"/>
      <dgm:spPr/>
    </dgm:pt>
    <dgm:pt modelId="{CDC7C6FB-B9B9-4EF6-A0FF-0782FAFE7B7C}" type="pres">
      <dgm:prSet presAssocID="{057B7CA2-61AF-4BCD-A07C-30831B4A1C92}" presName="bgRect" presStyleLbl="bgShp" presStyleIdx="3" presStyleCnt="5"/>
      <dgm:spPr/>
    </dgm:pt>
    <dgm:pt modelId="{57125554-C4BB-438D-9D31-D4DA09B7BC4A}" type="pres">
      <dgm:prSet presAssocID="{057B7CA2-61AF-4BCD-A07C-30831B4A1C92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Open Folder"/>
        </a:ext>
      </dgm:extLst>
    </dgm:pt>
    <dgm:pt modelId="{7058607C-C6B7-48A8-B78F-9F4594482D40}" type="pres">
      <dgm:prSet presAssocID="{057B7CA2-61AF-4BCD-A07C-30831B4A1C92}" presName="spaceRect" presStyleCnt="0"/>
      <dgm:spPr/>
    </dgm:pt>
    <dgm:pt modelId="{3D14342F-340B-4DB2-9519-DB03829D86AD}" type="pres">
      <dgm:prSet presAssocID="{057B7CA2-61AF-4BCD-A07C-30831B4A1C92}" presName="parTx" presStyleLbl="revTx" presStyleIdx="3" presStyleCnt="5">
        <dgm:presLayoutVars>
          <dgm:chMax val="0"/>
          <dgm:chPref val="0"/>
        </dgm:presLayoutVars>
      </dgm:prSet>
      <dgm:spPr/>
    </dgm:pt>
    <dgm:pt modelId="{741AB4C6-BA4C-46E1-A983-7B3D48A7F4E3}" type="pres">
      <dgm:prSet presAssocID="{EE657E1D-959A-4D85-A69D-A3C1B128461F}" presName="sibTrans" presStyleCnt="0"/>
      <dgm:spPr/>
    </dgm:pt>
    <dgm:pt modelId="{0572CDB0-B47A-4128-A72E-807EBAEDA03C}" type="pres">
      <dgm:prSet presAssocID="{2326C544-EA2E-4E00-9479-F7AF1ED5BE23}" presName="compNode" presStyleCnt="0"/>
      <dgm:spPr/>
    </dgm:pt>
    <dgm:pt modelId="{8085F246-76CD-45A6-B1A5-9D9DF2356E59}" type="pres">
      <dgm:prSet presAssocID="{2326C544-EA2E-4E00-9479-F7AF1ED5BE23}" presName="bgRect" presStyleLbl="bgShp" presStyleIdx="4" presStyleCnt="5"/>
      <dgm:spPr/>
    </dgm:pt>
    <dgm:pt modelId="{9D4181F9-5998-444C-B05A-39C4D0C6E425}" type="pres">
      <dgm:prSet presAssocID="{2326C544-EA2E-4E00-9479-F7AF1ED5BE23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hare With Person"/>
        </a:ext>
      </dgm:extLst>
    </dgm:pt>
    <dgm:pt modelId="{35679524-E040-4859-BBDF-3B041541E7F8}" type="pres">
      <dgm:prSet presAssocID="{2326C544-EA2E-4E00-9479-F7AF1ED5BE23}" presName="spaceRect" presStyleCnt="0"/>
      <dgm:spPr/>
    </dgm:pt>
    <dgm:pt modelId="{0A2AFB7B-0AF2-4F29-B468-218F4FD3A455}" type="pres">
      <dgm:prSet presAssocID="{2326C544-EA2E-4E00-9479-F7AF1ED5BE23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F8A2E818-A481-4158-997D-83C78DD257D1}" srcId="{AC5F8C06-D02E-4A75-96E9-858066477CF7}" destId="{2326C544-EA2E-4E00-9479-F7AF1ED5BE23}" srcOrd="4" destOrd="0" parTransId="{4F6579FF-DCF1-487A-AA9C-21E053AF3EAA}" sibTransId="{8C4F8915-8C62-4571-87D0-17214D487AFF}"/>
    <dgm:cxn modelId="{E85D2B27-2D46-4DE9-BFAC-E46F6E61A0D1}" srcId="{AC5F8C06-D02E-4A75-96E9-858066477CF7}" destId="{057B7CA2-61AF-4BCD-A07C-30831B4A1C92}" srcOrd="3" destOrd="0" parTransId="{0D0EF63F-24FF-4D5F-90DB-2B303F2830A6}" sibTransId="{EE657E1D-959A-4D85-A69D-A3C1B128461F}"/>
    <dgm:cxn modelId="{EBC44341-93B9-4D3F-B4A5-40C63B643754}" type="presOf" srcId="{5FB8751C-FDE1-431F-8B50-CC9C3422954E}" destId="{67D0BD0D-7072-46DB-91A8-407F54B9AB79}" srcOrd="0" destOrd="0" presId="urn:microsoft.com/office/officeart/2018/2/layout/IconVerticalSolidList"/>
    <dgm:cxn modelId="{F1E16F62-4582-4D81-9EA3-16578D86940D}" type="presOf" srcId="{2326C544-EA2E-4E00-9479-F7AF1ED5BE23}" destId="{0A2AFB7B-0AF2-4F29-B468-218F4FD3A455}" srcOrd="0" destOrd="0" presId="urn:microsoft.com/office/officeart/2018/2/layout/IconVerticalSolidList"/>
    <dgm:cxn modelId="{F3686147-2F46-4590-A71E-6A6CC321BD35}" type="presOf" srcId="{1063B090-FC21-497A-89AA-AB3D95CD9DAD}" destId="{2EA82CAB-9EAC-4EF7-8031-392D5D1067B3}" srcOrd="0" destOrd="0" presId="urn:microsoft.com/office/officeart/2018/2/layout/IconVerticalSolidList"/>
    <dgm:cxn modelId="{98A76575-53EF-4808-B9DB-A1F7CE111FBE}" srcId="{AC5F8C06-D02E-4A75-96E9-858066477CF7}" destId="{8EB10A1A-1138-4CC4-9583-59B888138481}" srcOrd="1" destOrd="0" parTransId="{194D3CE9-48AD-415B-B1C8-A66D9C8138D8}" sibTransId="{A43A2C23-17E0-4867-AA1B-A999F9501005}"/>
    <dgm:cxn modelId="{B6EC0A7E-AE60-4EAB-892A-E96DC14CAB95}" srcId="{AC5F8C06-D02E-4A75-96E9-858066477CF7}" destId="{1063B090-FC21-497A-89AA-AB3D95CD9DAD}" srcOrd="2" destOrd="0" parTransId="{6888348D-F19D-40A7-B08B-6ED7818371D6}" sibTransId="{BA50FA55-47FB-4835-ABA9-66CFDD813B4E}"/>
    <dgm:cxn modelId="{AF2A4398-91A2-44A4-9B0A-7A910E21934C}" type="presOf" srcId="{8EB10A1A-1138-4CC4-9583-59B888138481}" destId="{12254963-9DDA-4291-B9BB-6D0494CC16E6}" srcOrd="0" destOrd="0" presId="urn:microsoft.com/office/officeart/2018/2/layout/IconVerticalSolidList"/>
    <dgm:cxn modelId="{566FDDC5-B06D-4211-A3D2-64E56DEE06F0}" type="presOf" srcId="{AC5F8C06-D02E-4A75-96E9-858066477CF7}" destId="{CC833A7D-9FCC-4EF1-948A-652C4705283D}" srcOrd="0" destOrd="0" presId="urn:microsoft.com/office/officeart/2018/2/layout/IconVerticalSolidList"/>
    <dgm:cxn modelId="{A70B69DA-C38F-4485-9866-F42052C93A54}" srcId="{AC5F8C06-D02E-4A75-96E9-858066477CF7}" destId="{5FB8751C-FDE1-431F-8B50-CC9C3422954E}" srcOrd="0" destOrd="0" parTransId="{02AA8594-F028-4796-A109-DB24663F528B}" sibTransId="{88F0931A-5794-45D1-BC71-200357027A75}"/>
    <dgm:cxn modelId="{E0391FE8-DD0E-423F-AE8B-29A3107AFF49}" type="presOf" srcId="{057B7CA2-61AF-4BCD-A07C-30831B4A1C92}" destId="{3D14342F-340B-4DB2-9519-DB03829D86AD}" srcOrd="0" destOrd="0" presId="urn:microsoft.com/office/officeart/2018/2/layout/IconVerticalSolidList"/>
    <dgm:cxn modelId="{CE4436C2-EABC-4F93-AA61-91F453B96DF2}" type="presParOf" srcId="{CC833A7D-9FCC-4EF1-948A-652C4705283D}" destId="{AA6E20DB-6CB6-4E4F-B916-FA0075684CCA}" srcOrd="0" destOrd="0" presId="urn:microsoft.com/office/officeart/2018/2/layout/IconVerticalSolidList"/>
    <dgm:cxn modelId="{C8BE9FEE-0B96-4558-B4BD-73D896B60EF3}" type="presParOf" srcId="{AA6E20DB-6CB6-4E4F-B916-FA0075684CCA}" destId="{22335662-B1A5-4719-BF1F-F1F467ECA0D2}" srcOrd="0" destOrd="0" presId="urn:microsoft.com/office/officeart/2018/2/layout/IconVerticalSolidList"/>
    <dgm:cxn modelId="{EE258442-AAE5-4AD2-9C71-A746728F3433}" type="presParOf" srcId="{AA6E20DB-6CB6-4E4F-B916-FA0075684CCA}" destId="{0B2A230E-D689-4FA1-B2FA-0EFE5AEAF16F}" srcOrd="1" destOrd="0" presId="urn:microsoft.com/office/officeart/2018/2/layout/IconVerticalSolidList"/>
    <dgm:cxn modelId="{25B56FE8-876E-40F1-9276-8E16CF2745F8}" type="presParOf" srcId="{AA6E20DB-6CB6-4E4F-B916-FA0075684CCA}" destId="{9E063AE2-2287-416C-BF6B-3ECFCF3493A2}" srcOrd="2" destOrd="0" presId="urn:microsoft.com/office/officeart/2018/2/layout/IconVerticalSolidList"/>
    <dgm:cxn modelId="{BFBCE33E-E567-4CEF-9460-50084914FC06}" type="presParOf" srcId="{AA6E20DB-6CB6-4E4F-B916-FA0075684CCA}" destId="{67D0BD0D-7072-46DB-91A8-407F54B9AB79}" srcOrd="3" destOrd="0" presId="urn:microsoft.com/office/officeart/2018/2/layout/IconVerticalSolidList"/>
    <dgm:cxn modelId="{E87E63B8-B78D-4089-8232-78A66846950D}" type="presParOf" srcId="{CC833A7D-9FCC-4EF1-948A-652C4705283D}" destId="{B3C23715-8684-4484-A452-2E3EF8303208}" srcOrd="1" destOrd="0" presId="urn:microsoft.com/office/officeart/2018/2/layout/IconVerticalSolidList"/>
    <dgm:cxn modelId="{454B28AF-2C0A-4F34-BA47-BC6CC0234CC2}" type="presParOf" srcId="{CC833A7D-9FCC-4EF1-948A-652C4705283D}" destId="{5316D2E7-5320-4CD0-BB69-37F605F2E821}" srcOrd="2" destOrd="0" presId="urn:microsoft.com/office/officeart/2018/2/layout/IconVerticalSolidList"/>
    <dgm:cxn modelId="{B931DE62-2941-4259-BD02-BC1FBF03E185}" type="presParOf" srcId="{5316D2E7-5320-4CD0-BB69-37F605F2E821}" destId="{F4414B73-A743-45EE-ADAB-0A6ACBE655E2}" srcOrd="0" destOrd="0" presId="urn:microsoft.com/office/officeart/2018/2/layout/IconVerticalSolidList"/>
    <dgm:cxn modelId="{6853B065-E0CC-4C83-910D-8A437264CBF6}" type="presParOf" srcId="{5316D2E7-5320-4CD0-BB69-37F605F2E821}" destId="{57CF286B-A75A-44BD-A300-6973C047DCE0}" srcOrd="1" destOrd="0" presId="urn:microsoft.com/office/officeart/2018/2/layout/IconVerticalSolidList"/>
    <dgm:cxn modelId="{C685B70D-89D5-4EE0-8A15-AC38C43A63D6}" type="presParOf" srcId="{5316D2E7-5320-4CD0-BB69-37F605F2E821}" destId="{3F817CC6-920D-4BAB-801B-61BA1D43353B}" srcOrd="2" destOrd="0" presId="urn:microsoft.com/office/officeart/2018/2/layout/IconVerticalSolidList"/>
    <dgm:cxn modelId="{BE5E5BB4-02DF-4E95-A41C-521C4E151DCF}" type="presParOf" srcId="{5316D2E7-5320-4CD0-BB69-37F605F2E821}" destId="{12254963-9DDA-4291-B9BB-6D0494CC16E6}" srcOrd="3" destOrd="0" presId="urn:microsoft.com/office/officeart/2018/2/layout/IconVerticalSolidList"/>
    <dgm:cxn modelId="{E0B7BD8F-099B-4E53-AEE9-D9D2C5D1F0F6}" type="presParOf" srcId="{CC833A7D-9FCC-4EF1-948A-652C4705283D}" destId="{ADFCCB3A-E1FC-4B3E-83A4-4534D3C8DD4A}" srcOrd="3" destOrd="0" presId="urn:microsoft.com/office/officeart/2018/2/layout/IconVerticalSolidList"/>
    <dgm:cxn modelId="{E7A8F43D-865C-4A13-B1E8-B6DA485D4DF2}" type="presParOf" srcId="{CC833A7D-9FCC-4EF1-948A-652C4705283D}" destId="{A3182AF8-42AF-4DCA-B71E-3E4E85205CA4}" srcOrd="4" destOrd="0" presId="urn:microsoft.com/office/officeart/2018/2/layout/IconVerticalSolidList"/>
    <dgm:cxn modelId="{6ED96A18-308D-4AF9-8A7B-1B0EE3F36C53}" type="presParOf" srcId="{A3182AF8-42AF-4DCA-B71E-3E4E85205CA4}" destId="{8CC5B522-31A8-453A-BB88-58BC5CE8D43E}" srcOrd="0" destOrd="0" presId="urn:microsoft.com/office/officeart/2018/2/layout/IconVerticalSolidList"/>
    <dgm:cxn modelId="{35AEDBF7-E222-4294-817F-B3B67E474525}" type="presParOf" srcId="{A3182AF8-42AF-4DCA-B71E-3E4E85205CA4}" destId="{613AB0A1-35DE-41ED-857B-EB15ED75874F}" srcOrd="1" destOrd="0" presId="urn:microsoft.com/office/officeart/2018/2/layout/IconVerticalSolidList"/>
    <dgm:cxn modelId="{194FBE7A-A77D-4B3B-92DA-C941385F4230}" type="presParOf" srcId="{A3182AF8-42AF-4DCA-B71E-3E4E85205CA4}" destId="{5B358CB0-54D7-4DFB-A44B-0F581CB6F3F5}" srcOrd="2" destOrd="0" presId="urn:microsoft.com/office/officeart/2018/2/layout/IconVerticalSolidList"/>
    <dgm:cxn modelId="{08F37255-5669-4A8C-9C84-291FD9C90031}" type="presParOf" srcId="{A3182AF8-42AF-4DCA-B71E-3E4E85205CA4}" destId="{2EA82CAB-9EAC-4EF7-8031-392D5D1067B3}" srcOrd="3" destOrd="0" presId="urn:microsoft.com/office/officeart/2018/2/layout/IconVerticalSolidList"/>
    <dgm:cxn modelId="{529586C9-B2D5-4DC0-BDAE-E1063B392922}" type="presParOf" srcId="{CC833A7D-9FCC-4EF1-948A-652C4705283D}" destId="{4CB9796B-4F7D-447B-B104-62584707EEE7}" srcOrd="5" destOrd="0" presId="urn:microsoft.com/office/officeart/2018/2/layout/IconVerticalSolidList"/>
    <dgm:cxn modelId="{2CD30C32-9999-42E0-BD3B-960C4636E211}" type="presParOf" srcId="{CC833A7D-9FCC-4EF1-948A-652C4705283D}" destId="{2BBDD83D-6F2D-4DB1-8D55-309E269C3ED4}" srcOrd="6" destOrd="0" presId="urn:microsoft.com/office/officeart/2018/2/layout/IconVerticalSolidList"/>
    <dgm:cxn modelId="{505B5840-0FB1-4DA4-B237-6BB1DA51C031}" type="presParOf" srcId="{2BBDD83D-6F2D-4DB1-8D55-309E269C3ED4}" destId="{CDC7C6FB-B9B9-4EF6-A0FF-0782FAFE7B7C}" srcOrd="0" destOrd="0" presId="urn:microsoft.com/office/officeart/2018/2/layout/IconVerticalSolidList"/>
    <dgm:cxn modelId="{293634FC-7F1E-4904-8831-E12461D77F93}" type="presParOf" srcId="{2BBDD83D-6F2D-4DB1-8D55-309E269C3ED4}" destId="{57125554-C4BB-438D-9D31-D4DA09B7BC4A}" srcOrd="1" destOrd="0" presId="urn:microsoft.com/office/officeart/2018/2/layout/IconVerticalSolidList"/>
    <dgm:cxn modelId="{64C8855E-F09D-4E4A-B852-A5AA2CCF111C}" type="presParOf" srcId="{2BBDD83D-6F2D-4DB1-8D55-309E269C3ED4}" destId="{7058607C-C6B7-48A8-B78F-9F4594482D40}" srcOrd="2" destOrd="0" presId="urn:microsoft.com/office/officeart/2018/2/layout/IconVerticalSolidList"/>
    <dgm:cxn modelId="{B111618B-006E-4C15-AD89-70EFCFD10073}" type="presParOf" srcId="{2BBDD83D-6F2D-4DB1-8D55-309E269C3ED4}" destId="{3D14342F-340B-4DB2-9519-DB03829D86AD}" srcOrd="3" destOrd="0" presId="urn:microsoft.com/office/officeart/2018/2/layout/IconVerticalSolidList"/>
    <dgm:cxn modelId="{F751544A-EBE4-4F9C-BDA6-19EC8116CA8A}" type="presParOf" srcId="{CC833A7D-9FCC-4EF1-948A-652C4705283D}" destId="{741AB4C6-BA4C-46E1-A983-7B3D48A7F4E3}" srcOrd="7" destOrd="0" presId="urn:microsoft.com/office/officeart/2018/2/layout/IconVerticalSolidList"/>
    <dgm:cxn modelId="{3D7F23F7-E5E0-4D57-BE7F-A4CC10397145}" type="presParOf" srcId="{CC833A7D-9FCC-4EF1-948A-652C4705283D}" destId="{0572CDB0-B47A-4128-A72E-807EBAEDA03C}" srcOrd="8" destOrd="0" presId="urn:microsoft.com/office/officeart/2018/2/layout/IconVerticalSolidList"/>
    <dgm:cxn modelId="{A0EAF31E-7E64-465C-B94A-D38FA52698E0}" type="presParOf" srcId="{0572CDB0-B47A-4128-A72E-807EBAEDA03C}" destId="{8085F246-76CD-45A6-B1A5-9D9DF2356E59}" srcOrd="0" destOrd="0" presId="urn:microsoft.com/office/officeart/2018/2/layout/IconVerticalSolidList"/>
    <dgm:cxn modelId="{86D0D0A6-85D2-4145-8E21-C8D8AE49D838}" type="presParOf" srcId="{0572CDB0-B47A-4128-A72E-807EBAEDA03C}" destId="{9D4181F9-5998-444C-B05A-39C4D0C6E425}" srcOrd="1" destOrd="0" presId="urn:microsoft.com/office/officeart/2018/2/layout/IconVerticalSolidList"/>
    <dgm:cxn modelId="{8FCE28D4-87A3-4389-ACBD-2CA0A061C253}" type="presParOf" srcId="{0572CDB0-B47A-4128-A72E-807EBAEDA03C}" destId="{35679524-E040-4859-BBDF-3B041541E7F8}" srcOrd="2" destOrd="0" presId="urn:microsoft.com/office/officeart/2018/2/layout/IconVerticalSolidList"/>
    <dgm:cxn modelId="{25C70103-485D-4835-8399-33ADEA63B1F7}" type="presParOf" srcId="{0572CDB0-B47A-4128-A72E-807EBAEDA03C}" destId="{0A2AFB7B-0AF2-4F29-B468-218F4FD3A455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E418EC9-5BDC-426E-B104-2E32B1EF885B}" type="doc">
      <dgm:prSet loTypeId="urn:microsoft.com/office/officeart/2008/layout/LinedList" loCatId="list" qsTypeId="urn:microsoft.com/office/officeart/2005/8/quickstyle/simple2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C48EAAC4-30D2-47B1-952E-41A9431658DE}">
      <dgm:prSet custT="1"/>
      <dgm:spPr/>
      <dgm:t>
        <a:bodyPr/>
        <a:lstStyle/>
        <a:p>
          <a:r>
            <a:rPr lang="es-ES" sz="2000" dirty="0"/>
            <a:t>Uso del </a:t>
          </a:r>
          <a:r>
            <a:rPr lang="es-ES" sz="2000" dirty="0" err="1"/>
            <a:t>framework</a:t>
          </a:r>
          <a:r>
            <a:rPr lang="es-ES" sz="2000" dirty="0"/>
            <a:t> de </a:t>
          </a:r>
          <a:r>
            <a:rPr lang="es-ES" sz="2000" dirty="0" err="1"/>
            <a:t>Vitest</a:t>
          </a:r>
          <a:endParaRPr lang="en-US" sz="2000" dirty="0"/>
        </a:p>
      </dgm:t>
    </dgm:pt>
    <dgm:pt modelId="{E17E3A24-0D0D-417B-A84E-D0D3EDDD863A}" type="parTrans" cxnId="{E55292FF-9C00-439E-A5B2-6D1BABE5F749}">
      <dgm:prSet/>
      <dgm:spPr/>
      <dgm:t>
        <a:bodyPr/>
        <a:lstStyle/>
        <a:p>
          <a:endParaRPr lang="en-US" sz="1400"/>
        </a:p>
      </dgm:t>
    </dgm:pt>
    <dgm:pt modelId="{1D613973-6A2C-4487-A8EA-20E2EE937204}" type="sibTrans" cxnId="{E55292FF-9C00-439E-A5B2-6D1BABE5F749}">
      <dgm:prSet/>
      <dgm:spPr/>
      <dgm:t>
        <a:bodyPr/>
        <a:lstStyle/>
        <a:p>
          <a:endParaRPr lang="en-US" sz="1400"/>
        </a:p>
      </dgm:t>
    </dgm:pt>
    <dgm:pt modelId="{1AA1BD69-B4C1-4D95-99F4-F15F84B83F4E}">
      <dgm:prSet custT="1"/>
      <dgm:spPr/>
      <dgm:t>
        <a:bodyPr/>
        <a:lstStyle/>
        <a:p>
          <a:r>
            <a:rPr lang="es-ES" sz="2000" dirty="0"/>
            <a:t>Test unitarios tanto en el </a:t>
          </a:r>
          <a:r>
            <a:rPr lang="es-ES" sz="2000" dirty="0" err="1"/>
            <a:t>frontend</a:t>
          </a:r>
          <a:r>
            <a:rPr lang="es-ES" sz="2000" dirty="0"/>
            <a:t> como en el backend</a:t>
          </a:r>
          <a:endParaRPr lang="en-US" sz="2000" dirty="0"/>
        </a:p>
      </dgm:t>
    </dgm:pt>
    <dgm:pt modelId="{BF8825EB-D997-4D84-B5A4-55A4FE053A20}" type="parTrans" cxnId="{ABA537D4-EAD3-4A6E-8061-ED6929C9BB6A}">
      <dgm:prSet/>
      <dgm:spPr/>
      <dgm:t>
        <a:bodyPr/>
        <a:lstStyle/>
        <a:p>
          <a:endParaRPr lang="en-US" sz="1400"/>
        </a:p>
      </dgm:t>
    </dgm:pt>
    <dgm:pt modelId="{5F12D60D-E5D9-48AA-87F0-05D3FB0C5A3F}" type="sibTrans" cxnId="{ABA537D4-EAD3-4A6E-8061-ED6929C9BB6A}">
      <dgm:prSet/>
      <dgm:spPr/>
      <dgm:t>
        <a:bodyPr/>
        <a:lstStyle/>
        <a:p>
          <a:endParaRPr lang="en-US" sz="1400"/>
        </a:p>
      </dgm:t>
    </dgm:pt>
    <dgm:pt modelId="{3D7972C0-270F-4CC8-A976-2942440CE146}" type="pres">
      <dgm:prSet presAssocID="{6E418EC9-5BDC-426E-B104-2E32B1EF885B}" presName="vert0" presStyleCnt="0">
        <dgm:presLayoutVars>
          <dgm:dir/>
          <dgm:animOne val="branch"/>
          <dgm:animLvl val="lvl"/>
        </dgm:presLayoutVars>
      </dgm:prSet>
      <dgm:spPr/>
    </dgm:pt>
    <dgm:pt modelId="{07173977-CE8F-408A-8815-2420E5C723E1}" type="pres">
      <dgm:prSet presAssocID="{C48EAAC4-30D2-47B1-952E-41A9431658DE}" presName="thickLine" presStyleLbl="alignNode1" presStyleIdx="0" presStyleCnt="2"/>
      <dgm:spPr/>
    </dgm:pt>
    <dgm:pt modelId="{D96F77E7-2F97-4FDF-9D0F-744B6E73ED4E}" type="pres">
      <dgm:prSet presAssocID="{C48EAAC4-30D2-47B1-952E-41A9431658DE}" presName="horz1" presStyleCnt="0"/>
      <dgm:spPr/>
    </dgm:pt>
    <dgm:pt modelId="{400A032F-F816-4A82-97A5-4A76288FC7D0}" type="pres">
      <dgm:prSet presAssocID="{C48EAAC4-30D2-47B1-952E-41A9431658DE}" presName="tx1" presStyleLbl="revTx" presStyleIdx="0" presStyleCnt="2"/>
      <dgm:spPr/>
    </dgm:pt>
    <dgm:pt modelId="{6C7F24AD-9C60-4001-BA0F-41CF9220E330}" type="pres">
      <dgm:prSet presAssocID="{C48EAAC4-30D2-47B1-952E-41A9431658DE}" presName="vert1" presStyleCnt="0"/>
      <dgm:spPr/>
    </dgm:pt>
    <dgm:pt modelId="{4AC8A597-82C7-48D0-A85C-7B1B3672210D}" type="pres">
      <dgm:prSet presAssocID="{1AA1BD69-B4C1-4D95-99F4-F15F84B83F4E}" presName="thickLine" presStyleLbl="alignNode1" presStyleIdx="1" presStyleCnt="2"/>
      <dgm:spPr/>
    </dgm:pt>
    <dgm:pt modelId="{F9D53075-C830-4240-803E-9DBC5B508F90}" type="pres">
      <dgm:prSet presAssocID="{1AA1BD69-B4C1-4D95-99F4-F15F84B83F4E}" presName="horz1" presStyleCnt="0"/>
      <dgm:spPr/>
    </dgm:pt>
    <dgm:pt modelId="{C4CC88F1-FF1F-492D-8959-3F0FCA924382}" type="pres">
      <dgm:prSet presAssocID="{1AA1BD69-B4C1-4D95-99F4-F15F84B83F4E}" presName="tx1" presStyleLbl="revTx" presStyleIdx="1" presStyleCnt="2"/>
      <dgm:spPr/>
    </dgm:pt>
    <dgm:pt modelId="{932A1649-A0D0-4646-ACA6-DE7B627E8550}" type="pres">
      <dgm:prSet presAssocID="{1AA1BD69-B4C1-4D95-99F4-F15F84B83F4E}" presName="vert1" presStyleCnt="0"/>
      <dgm:spPr/>
    </dgm:pt>
  </dgm:ptLst>
  <dgm:cxnLst>
    <dgm:cxn modelId="{AE6C008D-A491-48D0-A959-D4D7BE4CB425}" type="presOf" srcId="{6E418EC9-5BDC-426E-B104-2E32B1EF885B}" destId="{3D7972C0-270F-4CC8-A976-2942440CE146}" srcOrd="0" destOrd="0" presId="urn:microsoft.com/office/officeart/2008/layout/LinedList"/>
    <dgm:cxn modelId="{5FF45AAF-73C4-4650-9888-9F74ACC39754}" type="presOf" srcId="{C48EAAC4-30D2-47B1-952E-41A9431658DE}" destId="{400A032F-F816-4A82-97A5-4A76288FC7D0}" srcOrd="0" destOrd="0" presId="urn:microsoft.com/office/officeart/2008/layout/LinedList"/>
    <dgm:cxn modelId="{ABA537D4-EAD3-4A6E-8061-ED6929C9BB6A}" srcId="{6E418EC9-5BDC-426E-B104-2E32B1EF885B}" destId="{1AA1BD69-B4C1-4D95-99F4-F15F84B83F4E}" srcOrd="1" destOrd="0" parTransId="{BF8825EB-D997-4D84-B5A4-55A4FE053A20}" sibTransId="{5F12D60D-E5D9-48AA-87F0-05D3FB0C5A3F}"/>
    <dgm:cxn modelId="{CA15BCFA-5F34-43AF-8C18-C36F61B20722}" type="presOf" srcId="{1AA1BD69-B4C1-4D95-99F4-F15F84B83F4E}" destId="{C4CC88F1-FF1F-492D-8959-3F0FCA924382}" srcOrd="0" destOrd="0" presId="urn:microsoft.com/office/officeart/2008/layout/LinedList"/>
    <dgm:cxn modelId="{E55292FF-9C00-439E-A5B2-6D1BABE5F749}" srcId="{6E418EC9-5BDC-426E-B104-2E32B1EF885B}" destId="{C48EAAC4-30D2-47B1-952E-41A9431658DE}" srcOrd="0" destOrd="0" parTransId="{E17E3A24-0D0D-417B-A84E-D0D3EDDD863A}" sibTransId="{1D613973-6A2C-4487-A8EA-20E2EE937204}"/>
    <dgm:cxn modelId="{69884B79-A036-4ECE-BF70-CCED950402A0}" type="presParOf" srcId="{3D7972C0-270F-4CC8-A976-2942440CE146}" destId="{07173977-CE8F-408A-8815-2420E5C723E1}" srcOrd="0" destOrd="0" presId="urn:microsoft.com/office/officeart/2008/layout/LinedList"/>
    <dgm:cxn modelId="{BA521667-8EB5-4034-8869-DC9A3B5AAA6F}" type="presParOf" srcId="{3D7972C0-270F-4CC8-A976-2942440CE146}" destId="{D96F77E7-2F97-4FDF-9D0F-744B6E73ED4E}" srcOrd="1" destOrd="0" presId="urn:microsoft.com/office/officeart/2008/layout/LinedList"/>
    <dgm:cxn modelId="{05D71AC8-D74D-4584-82B0-F80A57CE593E}" type="presParOf" srcId="{D96F77E7-2F97-4FDF-9D0F-744B6E73ED4E}" destId="{400A032F-F816-4A82-97A5-4A76288FC7D0}" srcOrd="0" destOrd="0" presId="urn:microsoft.com/office/officeart/2008/layout/LinedList"/>
    <dgm:cxn modelId="{87AF6CDE-54A2-4B0A-9EAC-598FD3D32247}" type="presParOf" srcId="{D96F77E7-2F97-4FDF-9D0F-744B6E73ED4E}" destId="{6C7F24AD-9C60-4001-BA0F-41CF9220E330}" srcOrd="1" destOrd="0" presId="urn:microsoft.com/office/officeart/2008/layout/LinedList"/>
    <dgm:cxn modelId="{140A387C-C41D-4DF0-8318-5F6131C262FF}" type="presParOf" srcId="{3D7972C0-270F-4CC8-A976-2942440CE146}" destId="{4AC8A597-82C7-48D0-A85C-7B1B3672210D}" srcOrd="2" destOrd="0" presId="urn:microsoft.com/office/officeart/2008/layout/LinedList"/>
    <dgm:cxn modelId="{546A0971-769F-4CE4-A361-515C2468E52A}" type="presParOf" srcId="{3D7972C0-270F-4CC8-A976-2942440CE146}" destId="{F9D53075-C830-4240-803E-9DBC5B508F90}" srcOrd="3" destOrd="0" presId="urn:microsoft.com/office/officeart/2008/layout/LinedList"/>
    <dgm:cxn modelId="{2675287A-EABA-4936-9866-233B049FD5D2}" type="presParOf" srcId="{F9D53075-C830-4240-803E-9DBC5B508F90}" destId="{C4CC88F1-FF1F-492D-8959-3F0FCA924382}" srcOrd="0" destOrd="0" presId="urn:microsoft.com/office/officeart/2008/layout/LinedList"/>
    <dgm:cxn modelId="{8203997A-2DA1-4022-8076-08AC5C9A3B76}" type="presParOf" srcId="{F9D53075-C830-4240-803E-9DBC5B508F90}" destId="{932A1649-A0D0-4646-ACA6-DE7B627E8550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FE8256B-658B-4082-ADFB-DB44DF994870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accent5_2" csCatId="accent5" phldr="1"/>
      <dgm:spPr/>
      <dgm:t>
        <a:bodyPr/>
        <a:lstStyle/>
        <a:p>
          <a:endParaRPr lang="en-US"/>
        </a:p>
      </dgm:t>
    </dgm:pt>
    <dgm:pt modelId="{75AB6B55-A4BD-4DF2-A994-DBAB144218CE}">
      <dgm:prSet/>
      <dgm:spPr/>
      <dgm:t>
        <a:bodyPr/>
        <a:lstStyle/>
        <a:p>
          <a:r>
            <a:rPr lang="es-ES" dirty="0"/>
            <a:t>Estructuración del proyecto</a:t>
          </a:r>
          <a:endParaRPr lang="en-US" dirty="0"/>
        </a:p>
      </dgm:t>
    </dgm:pt>
    <dgm:pt modelId="{BCF078B6-2E15-4324-B4D9-6D927D8AA7CF}" type="parTrans" cxnId="{CB026D7F-2286-448E-B775-048ADFAD6289}">
      <dgm:prSet/>
      <dgm:spPr/>
      <dgm:t>
        <a:bodyPr/>
        <a:lstStyle/>
        <a:p>
          <a:endParaRPr lang="en-US"/>
        </a:p>
      </dgm:t>
    </dgm:pt>
    <dgm:pt modelId="{5D5BDB71-FEC3-4F68-8CBB-49A83CB7B746}" type="sibTrans" cxnId="{CB026D7F-2286-448E-B775-048ADFAD6289}">
      <dgm:prSet/>
      <dgm:spPr/>
      <dgm:t>
        <a:bodyPr/>
        <a:lstStyle/>
        <a:p>
          <a:endParaRPr lang="en-US"/>
        </a:p>
      </dgm:t>
    </dgm:pt>
    <dgm:pt modelId="{6FA3E1E5-80EB-4505-B3C4-B6FEC1ACBD49}">
      <dgm:prSet/>
      <dgm:spPr/>
      <dgm:t>
        <a:bodyPr/>
        <a:lstStyle/>
        <a:p>
          <a:r>
            <a:rPr lang="es-ES" dirty="0"/>
            <a:t>Gestión de un </a:t>
          </a:r>
          <a:r>
            <a:rPr lang="es-ES" dirty="0" err="1"/>
            <a:t>monorepositorio</a:t>
          </a:r>
          <a:endParaRPr lang="en-US" dirty="0"/>
        </a:p>
      </dgm:t>
    </dgm:pt>
    <dgm:pt modelId="{355A4474-5B15-4083-9A17-6C59A22BAF01}" type="parTrans" cxnId="{3B4C7BD3-4D92-4B98-8CD1-3FB5FEFC95A0}">
      <dgm:prSet/>
      <dgm:spPr/>
      <dgm:t>
        <a:bodyPr/>
        <a:lstStyle/>
        <a:p>
          <a:endParaRPr lang="en-US"/>
        </a:p>
      </dgm:t>
    </dgm:pt>
    <dgm:pt modelId="{1DD4F192-A2A8-429C-B309-3272D4DFB786}" type="sibTrans" cxnId="{3B4C7BD3-4D92-4B98-8CD1-3FB5FEFC95A0}">
      <dgm:prSet/>
      <dgm:spPr/>
      <dgm:t>
        <a:bodyPr/>
        <a:lstStyle/>
        <a:p>
          <a:endParaRPr lang="en-US"/>
        </a:p>
      </dgm:t>
    </dgm:pt>
    <dgm:pt modelId="{B0EDC16C-258C-4952-911C-9A5D6ECE7B66}">
      <dgm:prSet/>
      <dgm:spPr/>
      <dgm:t>
        <a:bodyPr/>
        <a:lstStyle/>
        <a:p>
          <a:r>
            <a:rPr lang="es-ES"/>
            <a:t>Tecnologías modernas</a:t>
          </a:r>
          <a:endParaRPr lang="en-US" dirty="0"/>
        </a:p>
      </dgm:t>
    </dgm:pt>
    <dgm:pt modelId="{CA1B810C-1FE4-4207-A97B-7856E91CBDAC}" type="parTrans" cxnId="{F68A0C57-5025-46B0-9037-86A75924209E}">
      <dgm:prSet/>
      <dgm:spPr/>
      <dgm:t>
        <a:bodyPr/>
        <a:lstStyle/>
        <a:p>
          <a:endParaRPr lang="en-US"/>
        </a:p>
      </dgm:t>
    </dgm:pt>
    <dgm:pt modelId="{C8EEFBB4-9579-408F-86CA-E7508EECFC47}" type="sibTrans" cxnId="{F68A0C57-5025-46B0-9037-86A75924209E}">
      <dgm:prSet/>
      <dgm:spPr/>
      <dgm:t>
        <a:bodyPr/>
        <a:lstStyle/>
        <a:p>
          <a:endParaRPr lang="en-US"/>
        </a:p>
      </dgm:t>
    </dgm:pt>
    <dgm:pt modelId="{122B01D1-08B1-4A9F-9F6A-058426C87614}">
      <dgm:prSet/>
      <dgm:spPr/>
      <dgm:t>
        <a:bodyPr/>
        <a:lstStyle/>
        <a:p>
          <a:r>
            <a:rPr lang="es-ES" dirty="0" err="1"/>
            <a:t>Testing</a:t>
          </a:r>
          <a:r>
            <a:rPr lang="es-ES" dirty="0"/>
            <a:t> y calidad </a:t>
          </a:r>
          <a:r>
            <a:rPr lang="es-ES"/>
            <a:t>del software</a:t>
          </a:r>
          <a:endParaRPr lang="en-US" dirty="0"/>
        </a:p>
      </dgm:t>
    </dgm:pt>
    <dgm:pt modelId="{70F832A4-2CCA-4085-A479-80C405365388}" type="parTrans" cxnId="{B0FD52D4-B2F6-486F-8236-940F6FA2EC87}">
      <dgm:prSet/>
      <dgm:spPr/>
      <dgm:t>
        <a:bodyPr/>
        <a:lstStyle/>
        <a:p>
          <a:endParaRPr lang="en-US"/>
        </a:p>
      </dgm:t>
    </dgm:pt>
    <dgm:pt modelId="{230F0AB7-8FD0-431A-8EA3-ED27742C0EEF}" type="sibTrans" cxnId="{B0FD52D4-B2F6-486F-8236-940F6FA2EC87}">
      <dgm:prSet/>
      <dgm:spPr/>
      <dgm:t>
        <a:bodyPr/>
        <a:lstStyle/>
        <a:p>
          <a:endParaRPr lang="en-US"/>
        </a:p>
      </dgm:t>
    </dgm:pt>
    <dgm:pt modelId="{E84FC360-26EB-4CC6-A67F-09EF580D0869}">
      <dgm:prSet/>
      <dgm:spPr/>
      <dgm:t>
        <a:bodyPr/>
        <a:lstStyle/>
        <a:p>
          <a:r>
            <a:rPr lang="es-ES" dirty="0"/>
            <a:t>Medidas de seguridad </a:t>
          </a:r>
          <a:r>
            <a:rPr lang="es-ES"/>
            <a:t>y privacidad</a:t>
          </a:r>
          <a:endParaRPr lang="en-US" dirty="0"/>
        </a:p>
      </dgm:t>
    </dgm:pt>
    <dgm:pt modelId="{3EC9DF0A-47CC-4164-A40C-04E551C0E205}" type="parTrans" cxnId="{D8A4A08A-061D-4C29-B788-89E3A77444D2}">
      <dgm:prSet/>
      <dgm:spPr/>
      <dgm:t>
        <a:bodyPr/>
        <a:lstStyle/>
        <a:p>
          <a:endParaRPr lang="en-US"/>
        </a:p>
      </dgm:t>
    </dgm:pt>
    <dgm:pt modelId="{9AD759BF-BC7E-4F39-83FD-6353E61A943F}" type="sibTrans" cxnId="{D8A4A08A-061D-4C29-B788-89E3A77444D2}">
      <dgm:prSet/>
      <dgm:spPr/>
      <dgm:t>
        <a:bodyPr/>
        <a:lstStyle/>
        <a:p>
          <a:endParaRPr lang="en-US"/>
        </a:p>
      </dgm:t>
    </dgm:pt>
    <dgm:pt modelId="{5D0F0CCD-C583-4C49-BF24-7EC4D11954DB}">
      <dgm:prSet/>
      <dgm:spPr/>
      <dgm:t>
        <a:bodyPr/>
        <a:lstStyle/>
        <a:p>
          <a:r>
            <a:rPr lang="es-ES" dirty="0"/>
            <a:t>Código limpio </a:t>
          </a:r>
          <a:r>
            <a:rPr lang="es-ES"/>
            <a:t>y mantenible</a:t>
          </a:r>
          <a:endParaRPr lang="en-US" dirty="0"/>
        </a:p>
      </dgm:t>
    </dgm:pt>
    <dgm:pt modelId="{2316BA64-C9C7-4749-B667-11D2518DC685}" type="parTrans" cxnId="{ADEA27F0-5A71-4383-8C20-69E20E7C5816}">
      <dgm:prSet/>
      <dgm:spPr/>
      <dgm:t>
        <a:bodyPr/>
        <a:lstStyle/>
        <a:p>
          <a:endParaRPr lang="en-US"/>
        </a:p>
      </dgm:t>
    </dgm:pt>
    <dgm:pt modelId="{24C191D2-47EC-4501-B070-1A0879BCCD84}" type="sibTrans" cxnId="{ADEA27F0-5A71-4383-8C20-69E20E7C5816}">
      <dgm:prSet/>
      <dgm:spPr/>
      <dgm:t>
        <a:bodyPr/>
        <a:lstStyle/>
        <a:p>
          <a:endParaRPr lang="en-US"/>
        </a:p>
      </dgm:t>
    </dgm:pt>
    <dgm:pt modelId="{0780FE97-C4FE-4819-88C3-A7462EF8C8A4}" type="pres">
      <dgm:prSet presAssocID="{3FE8256B-658B-4082-ADFB-DB44DF994870}" presName="root" presStyleCnt="0">
        <dgm:presLayoutVars>
          <dgm:dir/>
          <dgm:resizeHandles val="exact"/>
        </dgm:presLayoutVars>
      </dgm:prSet>
      <dgm:spPr/>
    </dgm:pt>
    <dgm:pt modelId="{3F201077-F02E-4286-8A45-6EB2A4F68577}" type="pres">
      <dgm:prSet presAssocID="{75AB6B55-A4BD-4DF2-A994-DBAB144218CE}" presName="compNode" presStyleCnt="0"/>
      <dgm:spPr/>
    </dgm:pt>
    <dgm:pt modelId="{65FFF04F-DF41-4AFD-A189-579EE58D8289}" type="pres">
      <dgm:prSet presAssocID="{75AB6B55-A4BD-4DF2-A994-DBAB144218CE}" presName="bgRect" presStyleLbl="bgShp" presStyleIdx="0" presStyleCnt="6"/>
      <dgm:spPr/>
    </dgm:pt>
    <dgm:pt modelId="{2EC8DA74-CD82-4873-9B17-AE69321C518E}" type="pres">
      <dgm:prSet presAssocID="{75AB6B55-A4BD-4DF2-A994-DBAB144218CE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Jerarquía"/>
        </a:ext>
      </dgm:extLst>
    </dgm:pt>
    <dgm:pt modelId="{DE436931-F736-4065-BDB8-6B418ABAED7A}" type="pres">
      <dgm:prSet presAssocID="{75AB6B55-A4BD-4DF2-A994-DBAB144218CE}" presName="spaceRect" presStyleCnt="0"/>
      <dgm:spPr/>
    </dgm:pt>
    <dgm:pt modelId="{9F5EFA65-6A42-40F7-BBCF-38F47C3A49E5}" type="pres">
      <dgm:prSet presAssocID="{75AB6B55-A4BD-4DF2-A994-DBAB144218CE}" presName="parTx" presStyleLbl="revTx" presStyleIdx="0" presStyleCnt="6">
        <dgm:presLayoutVars>
          <dgm:chMax val="0"/>
          <dgm:chPref val="0"/>
        </dgm:presLayoutVars>
      </dgm:prSet>
      <dgm:spPr/>
    </dgm:pt>
    <dgm:pt modelId="{51DBDFA6-FA01-4776-9361-86EA6EA0025B}" type="pres">
      <dgm:prSet presAssocID="{5D5BDB71-FEC3-4F68-8CBB-49A83CB7B746}" presName="sibTrans" presStyleCnt="0"/>
      <dgm:spPr/>
    </dgm:pt>
    <dgm:pt modelId="{A27DE3E3-4265-4D35-9189-CF8D5DCBDEFF}" type="pres">
      <dgm:prSet presAssocID="{6FA3E1E5-80EB-4505-B3C4-B6FEC1ACBD49}" presName="compNode" presStyleCnt="0"/>
      <dgm:spPr/>
    </dgm:pt>
    <dgm:pt modelId="{29EDD112-4138-42B6-B412-3E1BEDD881E4}" type="pres">
      <dgm:prSet presAssocID="{6FA3E1E5-80EB-4505-B3C4-B6FEC1ACBD49}" presName="bgRect" presStyleLbl="bgShp" presStyleIdx="1" presStyleCnt="6"/>
      <dgm:spPr/>
    </dgm:pt>
    <dgm:pt modelId="{E138B356-36BC-4F26-8FCB-F9DC62E2D851}" type="pres">
      <dgm:prSet presAssocID="{6FA3E1E5-80EB-4505-B3C4-B6FEC1ACBD49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</dgm:spPr>
    </dgm:pt>
    <dgm:pt modelId="{F0D17AD2-A229-4763-B48D-D73CBED44B25}" type="pres">
      <dgm:prSet presAssocID="{6FA3E1E5-80EB-4505-B3C4-B6FEC1ACBD49}" presName="spaceRect" presStyleCnt="0"/>
      <dgm:spPr/>
    </dgm:pt>
    <dgm:pt modelId="{ECBA9601-7E17-4EC0-9855-37BC76ABAAE3}" type="pres">
      <dgm:prSet presAssocID="{6FA3E1E5-80EB-4505-B3C4-B6FEC1ACBD49}" presName="parTx" presStyleLbl="revTx" presStyleIdx="1" presStyleCnt="6">
        <dgm:presLayoutVars>
          <dgm:chMax val="0"/>
          <dgm:chPref val="0"/>
        </dgm:presLayoutVars>
      </dgm:prSet>
      <dgm:spPr/>
    </dgm:pt>
    <dgm:pt modelId="{37381117-2AFF-4D7B-828A-B26779C8B08E}" type="pres">
      <dgm:prSet presAssocID="{1DD4F192-A2A8-429C-B309-3272D4DFB786}" presName="sibTrans" presStyleCnt="0"/>
      <dgm:spPr/>
    </dgm:pt>
    <dgm:pt modelId="{7D1C38AA-6B5E-4B13-9959-FBE2B9A42A73}" type="pres">
      <dgm:prSet presAssocID="{B0EDC16C-258C-4952-911C-9A5D6ECE7B66}" presName="compNode" presStyleCnt="0"/>
      <dgm:spPr/>
    </dgm:pt>
    <dgm:pt modelId="{0517007D-3528-4962-A530-E9186020C184}" type="pres">
      <dgm:prSet presAssocID="{B0EDC16C-258C-4952-911C-9A5D6ECE7B66}" presName="bgRect" presStyleLbl="bgShp" presStyleIdx="2" presStyleCnt="6"/>
      <dgm:spPr/>
    </dgm:pt>
    <dgm:pt modelId="{A2DBBF9D-DD73-4111-8313-2D40EE85C29B}" type="pres">
      <dgm:prSet presAssocID="{B0EDC16C-258C-4952-911C-9A5D6ECE7B66}" presName="iconRect" presStyleLbl="node1" presStyleIdx="2" presStyleCnt="6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rdenador"/>
        </a:ext>
      </dgm:extLst>
    </dgm:pt>
    <dgm:pt modelId="{923FE414-B442-46F5-9E29-696404A97501}" type="pres">
      <dgm:prSet presAssocID="{B0EDC16C-258C-4952-911C-9A5D6ECE7B66}" presName="spaceRect" presStyleCnt="0"/>
      <dgm:spPr/>
    </dgm:pt>
    <dgm:pt modelId="{3FAEEF22-FAB4-45E7-B560-205DB8A4F390}" type="pres">
      <dgm:prSet presAssocID="{B0EDC16C-258C-4952-911C-9A5D6ECE7B66}" presName="parTx" presStyleLbl="revTx" presStyleIdx="2" presStyleCnt="6">
        <dgm:presLayoutVars>
          <dgm:chMax val="0"/>
          <dgm:chPref val="0"/>
        </dgm:presLayoutVars>
      </dgm:prSet>
      <dgm:spPr/>
    </dgm:pt>
    <dgm:pt modelId="{6AE98DA6-E298-43D2-8B9E-F6CC1BA12536}" type="pres">
      <dgm:prSet presAssocID="{C8EEFBB4-9579-408F-86CA-E7508EECFC47}" presName="sibTrans" presStyleCnt="0"/>
      <dgm:spPr/>
    </dgm:pt>
    <dgm:pt modelId="{55D5D689-F6DC-4E24-AABD-841168A5DFD9}" type="pres">
      <dgm:prSet presAssocID="{122B01D1-08B1-4A9F-9F6A-058426C87614}" presName="compNode" presStyleCnt="0"/>
      <dgm:spPr/>
    </dgm:pt>
    <dgm:pt modelId="{88691925-124E-4079-878C-B3B1FD562D91}" type="pres">
      <dgm:prSet presAssocID="{122B01D1-08B1-4A9F-9F6A-058426C87614}" presName="bgRect" presStyleLbl="bgShp" presStyleIdx="3" presStyleCnt="6"/>
      <dgm:spPr/>
    </dgm:pt>
    <dgm:pt modelId="{9A144657-C1BA-4A8D-82FD-DAA78580A6BC}" type="pres">
      <dgm:prSet presAssocID="{122B01D1-08B1-4A9F-9F6A-058426C87614}" presName="iconRect" presStyleLbl="node1" presStyleIdx="3" presStyleCnt="6"/>
      <dgm:spPr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rca de verificación"/>
        </a:ext>
      </dgm:extLst>
    </dgm:pt>
    <dgm:pt modelId="{F895E66F-0FC6-42E2-A674-6BC04ADA9122}" type="pres">
      <dgm:prSet presAssocID="{122B01D1-08B1-4A9F-9F6A-058426C87614}" presName="spaceRect" presStyleCnt="0"/>
      <dgm:spPr/>
    </dgm:pt>
    <dgm:pt modelId="{4902FD19-4C8F-4812-81AF-9AA8BF46BFF4}" type="pres">
      <dgm:prSet presAssocID="{122B01D1-08B1-4A9F-9F6A-058426C87614}" presName="parTx" presStyleLbl="revTx" presStyleIdx="3" presStyleCnt="6">
        <dgm:presLayoutVars>
          <dgm:chMax val="0"/>
          <dgm:chPref val="0"/>
        </dgm:presLayoutVars>
      </dgm:prSet>
      <dgm:spPr/>
    </dgm:pt>
    <dgm:pt modelId="{DE2F6154-3E38-4350-AA01-7C29E248D63F}" type="pres">
      <dgm:prSet presAssocID="{230F0AB7-8FD0-431A-8EA3-ED27742C0EEF}" presName="sibTrans" presStyleCnt="0"/>
      <dgm:spPr/>
    </dgm:pt>
    <dgm:pt modelId="{E1465548-5E36-46F0-BF4B-4F52BC338B8C}" type="pres">
      <dgm:prSet presAssocID="{E84FC360-26EB-4CC6-A67F-09EF580D0869}" presName="compNode" presStyleCnt="0"/>
      <dgm:spPr/>
    </dgm:pt>
    <dgm:pt modelId="{DC1773CE-18F3-4753-97D8-28B4018948D1}" type="pres">
      <dgm:prSet presAssocID="{E84FC360-26EB-4CC6-A67F-09EF580D0869}" presName="bgRect" presStyleLbl="bgShp" presStyleIdx="4" presStyleCnt="6"/>
      <dgm:spPr/>
    </dgm:pt>
    <dgm:pt modelId="{DE9121BC-F988-4D51-8B6F-0990712632BC}" type="pres">
      <dgm:prSet presAssocID="{E84FC360-26EB-4CC6-A67F-09EF580D0869}" presName="iconRect" presStyleLbl="node1" presStyleIdx="4" presStyleCnt="6"/>
      <dgm:spPr>
        <a:blipFill>
          <a:blip xmlns:r="http://schemas.openxmlformats.org/officeDocument/2006/relationships"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ecurity Camera"/>
        </a:ext>
      </dgm:extLst>
    </dgm:pt>
    <dgm:pt modelId="{EEC5EBFF-2E96-4E0F-B64A-30B1FEA18084}" type="pres">
      <dgm:prSet presAssocID="{E84FC360-26EB-4CC6-A67F-09EF580D0869}" presName="spaceRect" presStyleCnt="0"/>
      <dgm:spPr/>
    </dgm:pt>
    <dgm:pt modelId="{4A6A214D-3907-42BC-877F-BDBE36AE4CEC}" type="pres">
      <dgm:prSet presAssocID="{E84FC360-26EB-4CC6-A67F-09EF580D0869}" presName="parTx" presStyleLbl="revTx" presStyleIdx="4" presStyleCnt="6">
        <dgm:presLayoutVars>
          <dgm:chMax val="0"/>
          <dgm:chPref val="0"/>
        </dgm:presLayoutVars>
      </dgm:prSet>
      <dgm:spPr/>
    </dgm:pt>
    <dgm:pt modelId="{6EC3330D-CBB5-41D2-89C3-F7AF75FAB39E}" type="pres">
      <dgm:prSet presAssocID="{9AD759BF-BC7E-4F39-83FD-6353E61A943F}" presName="sibTrans" presStyleCnt="0"/>
      <dgm:spPr/>
    </dgm:pt>
    <dgm:pt modelId="{893FCB57-5FDE-4E7C-B256-BA012442D5AD}" type="pres">
      <dgm:prSet presAssocID="{5D0F0CCD-C583-4C49-BF24-7EC4D11954DB}" presName="compNode" presStyleCnt="0"/>
      <dgm:spPr/>
    </dgm:pt>
    <dgm:pt modelId="{C77E5329-BF8E-4348-AB8C-F4C66CE7E17A}" type="pres">
      <dgm:prSet presAssocID="{5D0F0CCD-C583-4C49-BF24-7EC4D11954DB}" presName="bgRect" presStyleLbl="bgShp" presStyleIdx="5" presStyleCnt="6"/>
      <dgm:spPr/>
    </dgm:pt>
    <dgm:pt modelId="{8BFF1A85-65B8-4F12-A48F-2F2472C376E0}" type="pres">
      <dgm:prSet presAssocID="{5D0F0CCD-C583-4C49-BF24-7EC4D11954DB}" presName="iconRect" presStyleLbl="node1" presStyleIdx="5" presStyleCnt="6"/>
      <dgm:spPr>
        <a:blipFill>
          <a:blip xmlns:r="http://schemas.openxmlformats.org/officeDocument/2006/relationships"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p and bucket"/>
        </a:ext>
      </dgm:extLst>
    </dgm:pt>
    <dgm:pt modelId="{3CED4725-B6B6-40BF-84FE-0D4B81F0F3FE}" type="pres">
      <dgm:prSet presAssocID="{5D0F0CCD-C583-4C49-BF24-7EC4D11954DB}" presName="spaceRect" presStyleCnt="0"/>
      <dgm:spPr/>
    </dgm:pt>
    <dgm:pt modelId="{6645EF0A-53E0-43D1-BACA-C7E09F3BA6C8}" type="pres">
      <dgm:prSet presAssocID="{5D0F0CCD-C583-4C49-BF24-7EC4D11954DB}" presName="parTx" presStyleLbl="revTx" presStyleIdx="5" presStyleCnt="6">
        <dgm:presLayoutVars>
          <dgm:chMax val="0"/>
          <dgm:chPref val="0"/>
        </dgm:presLayoutVars>
      </dgm:prSet>
      <dgm:spPr/>
    </dgm:pt>
  </dgm:ptLst>
  <dgm:cxnLst>
    <dgm:cxn modelId="{C300CA06-5236-492C-914D-1375A085FB7F}" type="presOf" srcId="{5D0F0CCD-C583-4C49-BF24-7EC4D11954DB}" destId="{6645EF0A-53E0-43D1-BACA-C7E09F3BA6C8}" srcOrd="0" destOrd="0" presId="urn:microsoft.com/office/officeart/2018/2/layout/IconVerticalSolidList"/>
    <dgm:cxn modelId="{49761808-F6F0-4402-9E6B-4511A4CDDF52}" type="presOf" srcId="{E84FC360-26EB-4CC6-A67F-09EF580D0869}" destId="{4A6A214D-3907-42BC-877F-BDBE36AE4CEC}" srcOrd="0" destOrd="0" presId="urn:microsoft.com/office/officeart/2018/2/layout/IconVerticalSolidList"/>
    <dgm:cxn modelId="{95AF1136-B08D-4246-AA16-1453DBA3314A}" type="presOf" srcId="{B0EDC16C-258C-4952-911C-9A5D6ECE7B66}" destId="{3FAEEF22-FAB4-45E7-B560-205DB8A4F390}" srcOrd="0" destOrd="0" presId="urn:microsoft.com/office/officeart/2018/2/layout/IconVerticalSolidList"/>
    <dgm:cxn modelId="{ABFAD168-BC61-41C8-958F-77E7756314F5}" type="presOf" srcId="{122B01D1-08B1-4A9F-9F6A-058426C87614}" destId="{4902FD19-4C8F-4812-81AF-9AA8BF46BFF4}" srcOrd="0" destOrd="0" presId="urn:microsoft.com/office/officeart/2018/2/layout/IconVerticalSolidList"/>
    <dgm:cxn modelId="{F68A0C57-5025-46B0-9037-86A75924209E}" srcId="{3FE8256B-658B-4082-ADFB-DB44DF994870}" destId="{B0EDC16C-258C-4952-911C-9A5D6ECE7B66}" srcOrd="2" destOrd="0" parTransId="{CA1B810C-1FE4-4207-A97B-7856E91CBDAC}" sibTransId="{C8EEFBB4-9579-408F-86CA-E7508EECFC47}"/>
    <dgm:cxn modelId="{CB026D7F-2286-448E-B775-048ADFAD6289}" srcId="{3FE8256B-658B-4082-ADFB-DB44DF994870}" destId="{75AB6B55-A4BD-4DF2-A994-DBAB144218CE}" srcOrd="0" destOrd="0" parTransId="{BCF078B6-2E15-4324-B4D9-6D927D8AA7CF}" sibTransId="{5D5BDB71-FEC3-4F68-8CBB-49A83CB7B746}"/>
    <dgm:cxn modelId="{D8A4A08A-061D-4C29-B788-89E3A77444D2}" srcId="{3FE8256B-658B-4082-ADFB-DB44DF994870}" destId="{E84FC360-26EB-4CC6-A67F-09EF580D0869}" srcOrd="4" destOrd="0" parTransId="{3EC9DF0A-47CC-4164-A40C-04E551C0E205}" sibTransId="{9AD759BF-BC7E-4F39-83FD-6353E61A943F}"/>
    <dgm:cxn modelId="{30A7C5A0-5895-49F2-A7A1-14DF2217465E}" type="presOf" srcId="{6FA3E1E5-80EB-4505-B3C4-B6FEC1ACBD49}" destId="{ECBA9601-7E17-4EC0-9855-37BC76ABAAE3}" srcOrd="0" destOrd="0" presId="urn:microsoft.com/office/officeart/2018/2/layout/IconVerticalSolidList"/>
    <dgm:cxn modelId="{DC5A91C1-0B3C-494A-B0D7-A18D76C09E18}" type="presOf" srcId="{3FE8256B-658B-4082-ADFB-DB44DF994870}" destId="{0780FE97-C4FE-4819-88C3-A7462EF8C8A4}" srcOrd="0" destOrd="0" presId="urn:microsoft.com/office/officeart/2018/2/layout/IconVerticalSolidList"/>
    <dgm:cxn modelId="{3B4C7BD3-4D92-4B98-8CD1-3FB5FEFC95A0}" srcId="{3FE8256B-658B-4082-ADFB-DB44DF994870}" destId="{6FA3E1E5-80EB-4505-B3C4-B6FEC1ACBD49}" srcOrd="1" destOrd="0" parTransId="{355A4474-5B15-4083-9A17-6C59A22BAF01}" sibTransId="{1DD4F192-A2A8-429C-B309-3272D4DFB786}"/>
    <dgm:cxn modelId="{B0FD52D4-B2F6-486F-8236-940F6FA2EC87}" srcId="{3FE8256B-658B-4082-ADFB-DB44DF994870}" destId="{122B01D1-08B1-4A9F-9F6A-058426C87614}" srcOrd="3" destOrd="0" parTransId="{70F832A4-2CCA-4085-A479-80C405365388}" sibTransId="{230F0AB7-8FD0-431A-8EA3-ED27742C0EEF}"/>
    <dgm:cxn modelId="{D4F74BDB-908B-4D90-A169-3E3E0758B26D}" type="presOf" srcId="{75AB6B55-A4BD-4DF2-A994-DBAB144218CE}" destId="{9F5EFA65-6A42-40F7-BBCF-38F47C3A49E5}" srcOrd="0" destOrd="0" presId="urn:microsoft.com/office/officeart/2018/2/layout/IconVerticalSolidList"/>
    <dgm:cxn modelId="{ADEA27F0-5A71-4383-8C20-69E20E7C5816}" srcId="{3FE8256B-658B-4082-ADFB-DB44DF994870}" destId="{5D0F0CCD-C583-4C49-BF24-7EC4D11954DB}" srcOrd="5" destOrd="0" parTransId="{2316BA64-C9C7-4749-B667-11D2518DC685}" sibTransId="{24C191D2-47EC-4501-B070-1A0879BCCD84}"/>
    <dgm:cxn modelId="{70B21552-2BDB-44EE-B5A0-954C530CEEC9}" type="presParOf" srcId="{0780FE97-C4FE-4819-88C3-A7462EF8C8A4}" destId="{3F201077-F02E-4286-8A45-6EB2A4F68577}" srcOrd="0" destOrd="0" presId="urn:microsoft.com/office/officeart/2018/2/layout/IconVerticalSolidList"/>
    <dgm:cxn modelId="{960B60CB-9EC0-4925-A4F4-673F5B7114D4}" type="presParOf" srcId="{3F201077-F02E-4286-8A45-6EB2A4F68577}" destId="{65FFF04F-DF41-4AFD-A189-579EE58D8289}" srcOrd="0" destOrd="0" presId="urn:microsoft.com/office/officeart/2018/2/layout/IconVerticalSolidList"/>
    <dgm:cxn modelId="{DD5B0B70-3230-4EC4-80AF-D83408B513CC}" type="presParOf" srcId="{3F201077-F02E-4286-8A45-6EB2A4F68577}" destId="{2EC8DA74-CD82-4873-9B17-AE69321C518E}" srcOrd="1" destOrd="0" presId="urn:microsoft.com/office/officeart/2018/2/layout/IconVerticalSolidList"/>
    <dgm:cxn modelId="{66A8A712-44E9-42EF-8857-76024BAE3234}" type="presParOf" srcId="{3F201077-F02E-4286-8A45-6EB2A4F68577}" destId="{DE436931-F736-4065-BDB8-6B418ABAED7A}" srcOrd="2" destOrd="0" presId="urn:microsoft.com/office/officeart/2018/2/layout/IconVerticalSolidList"/>
    <dgm:cxn modelId="{98844633-FB14-4548-93A2-54B0C11FE459}" type="presParOf" srcId="{3F201077-F02E-4286-8A45-6EB2A4F68577}" destId="{9F5EFA65-6A42-40F7-BBCF-38F47C3A49E5}" srcOrd="3" destOrd="0" presId="urn:microsoft.com/office/officeart/2018/2/layout/IconVerticalSolidList"/>
    <dgm:cxn modelId="{C57145F3-2219-4CA5-8B00-663205358A6D}" type="presParOf" srcId="{0780FE97-C4FE-4819-88C3-A7462EF8C8A4}" destId="{51DBDFA6-FA01-4776-9361-86EA6EA0025B}" srcOrd="1" destOrd="0" presId="urn:microsoft.com/office/officeart/2018/2/layout/IconVerticalSolidList"/>
    <dgm:cxn modelId="{F954C1C4-A3FD-4E9D-B072-092D9BD9E40E}" type="presParOf" srcId="{0780FE97-C4FE-4819-88C3-A7462EF8C8A4}" destId="{A27DE3E3-4265-4D35-9189-CF8D5DCBDEFF}" srcOrd="2" destOrd="0" presId="urn:microsoft.com/office/officeart/2018/2/layout/IconVerticalSolidList"/>
    <dgm:cxn modelId="{B03C0DDA-1823-4E11-AB15-85421554DA5B}" type="presParOf" srcId="{A27DE3E3-4265-4D35-9189-CF8D5DCBDEFF}" destId="{29EDD112-4138-42B6-B412-3E1BEDD881E4}" srcOrd="0" destOrd="0" presId="urn:microsoft.com/office/officeart/2018/2/layout/IconVerticalSolidList"/>
    <dgm:cxn modelId="{36868262-6B96-4C67-BA53-40F6374284D3}" type="presParOf" srcId="{A27DE3E3-4265-4D35-9189-CF8D5DCBDEFF}" destId="{E138B356-36BC-4F26-8FCB-F9DC62E2D851}" srcOrd="1" destOrd="0" presId="urn:microsoft.com/office/officeart/2018/2/layout/IconVerticalSolidList"/>
    <dgm:cxn modelId="{5C5C1148-87D6-4B0C-9EF9-B86DF5383767}" type="presParOf" srcId="{A27DE3E3-4265-4D35-9189-CF8D5DCBDEFF}" destId="{F0D17AD2-A229-4763-B48D-D73CBED44B25}" srcOrd="2" destOrd="0" presId="urn:microsoft.com/office/officeart/2018/2/layout/IconVerticalSolidList"/>
    <dgm:cxn modelId="{FBC6E5CD-0B81-4298-9A81-B93795AB7FEF}" type="presParOf" srcId="{A27DE3E3-4265-4D35-9189-CF8D5DCBDEFF}" destId="{ECBA9601-7E17-4EC0-9855-37BC76ABAAE3}" srcOrd="3" destOrd="0" presId="urn:microsoft.com/office/officeart/2018/2/layout/IconVerticalSolidList"/>
    <dgm:cxn modelId="{AD3DA76C-93F2-4467-BCAE-104C31A54BC6}" type="presParOf" srcId="{0780FE97-C4FE-4819-88C3-A7462EF8C8A4}" destId="{37381117-2AFF-4D7B-828A-B26779C8B08E}" srcOrd="3" destOrd="0" presId="urn:microsoft.com/office/officeart/2018/2/layout/IconVerticalSolidList"/>
    <dgm:cxn modelId="{0AED66B4-3927-4103-8F56-567D7681CBE1}" type="presParOf" srcId="{0780FE97-C4FE-4819-88C3-A7462EF8C8A4}" destId="{7D1C38AA-6B5E-4B13-9959-FBE2B9A42A73}" srcOrd="4" destOrd="0" presId="urn:microsoft.com/office/officeart/2018/2/layout/IconVerticalSolidList"/>
    <dgm:cxn modelId="{6F224E3A-8621-4291-BC19-592C045543A1}" type="presParOf" srcId="{7D1C38AA-6B5E-4B13-9959-FBE2B9A42A73}" destId="{0517007D-3528-4962-A530-E9186020C184}" srcOrd="0" destOrd="0" presId="urn:microsoft.com/office/officeart/2018/2/layout/IconVerticalSolidList"/>
    <dgm:cxn modelId="{C997F539-C045-4961-9FF0-1B1217671165}" type="presParOf" srcId="{7D1C38AA-6B5E-4B13-9959-FBE2B9A42A73}" destId="{A2DBBF9D-DD73-4111-8313-2D40EE85C29B}" srcOrd="1" destOrd="0" presId="urn:microsoft.com/office/officeart/2018/2/layout/IconVerticalSolidList"/>
    <dgm:cxn modelId="{CDE21BC3-92A4-4698-8E0B-DA2B78A2CFD8}" type="presParOf" srcId="{7D1C38AA-6B5E-4B13-9959-FBE2B9A42A73}" destId="{923FE414-B442-46F5-9E29-696404A97501}" srcOrd="2" destOrd="0" presId="urn:microsoft.com/office/officeart/2018/2/layout/IconVerticalSolidList"/>
    <dgm:cxn modelId="{3CF86E2D-AFBB-45DD-9AE4-4D2FA9854482}" type="presParOf" srcId="{7D1C38AA-6B5E-4B13-9959-FBE2B9A42A73}" destId="{3FAEEF22-FAB4-45E7-B560-205DB8A4F390}" srcOrd="3" destOrd="0" presId="urn:microsoft.com/office/officeart/2018/2/layout/IconVerticalSolidList"/>
    <dgm:cxn modelId="{54A6E5A7-BCA0-4381-A329-706261EFFFBB}" type="presParOf" srcId="{0780FE97-C4FE-4819-88C3-A7462EF8C8A4}" destId="{6AE98DA6-E298-43D2-8B9E-F6CC1BA12536}" srcOrd="5" destOrd="0" presId="urn:microsoft.com/office/officeart/2018/2/layout/IconVerticalSolidList"/>
    <dgm:cxn modelId="{296C0BD9-9F98-4417-99A7-5CC59733CC95}" type="presParOf" srcId="{0780FE97-C4FE-4819-88C3-A7462EF8C8A4}" destId="{55D5D689-F6DC-4E24-AABD-841168A5DFD9}" srcOrd="6" destOrd="0" presId="urn:microsoft.com/office/officeart/2018/2/layout/IconVerticalSolidList"/>
    <dgm:cxn modelId="{F28AC746-7FE8-40DD-9500-84572980D81E}" type="presParOf" srcId="{55D5D689-F6DC-4E24-AABD-841168A5DFD9}" destId="{88691925-124E-4079-878C-B3B1FD562D91}" srcOrd="0" destOrd="0" presId="urn:microsoft.com/office/officeart/2018/2/layout/IconVerticalSolidList"/>
    <dgm:cxn modelId="{667CE002-5B23-449A-82F7-21A960B29246}" type="presParOf" srcId="{55D5D689-F6DC-4E24-AABD-841168A5DFD9}" destId="{9A144657-C1BA-4A8D-82FD-DAA78580A6BC}" srcOrd="1" destOrd="0" presId="urn:microsoft.com/office/officeart/2018/2/layout/IconVerticalSolidList"/>
    <dgm:cxn modelId="{B741994B-60D9-4D8A-BAFC-D840CE70E5A4}" type="presParOf" srcId="{55D5D689-F6DC-4E24-AABD-841168A5DFD9}" destId="{F895E66F-0FC6-42E2-A674-6BC04ADA9122}" srcOrd="2" destOrd="0" presId="urn:microsoft.com/office/officeart/2018/2/layout/IconVerticalSolidList"/>
    <dgm:cxn modelId="{7BFF56BF-F948-4A59-9F11-FDD05BAB7675}" type="presParOf" srcId="{55D5D689-F6DC-4E24-AABD-841168A5DFD9}" destId="{4902FD19-4C8F-4812-81AF-9AA8BF46BFF4}" srcOrd="3" destOrd="0" presId="urn:microsoft.com/office/officeart/2018/2/layout/IconVerticalSolidList"/>
    <dgm:cxn modelId="{96A7BA4D-38ED-484B-A71C-D8FE5E982F68}" type="presParOf" srcId="{0780FE97-C4FE-4819-88C3-A7462EF8C8A4}" destId="{DE2F6154-3E38-4350-AA01-7C29E248D63F}" srcOrd="7" destOrd="0" presId="urn:microsoft.com/office/officeart/2018/2/layout/IconVerticalSolidList"/>
    <dgm:cxn modelId="{39ED9BD1-9660-4F42-8563-06773A080C8D}" type="presParOf" srcId="{0780FE97-C4FE-4819-88C3-A7462EF8C8A4}" destId="{E1465548-5E36-46F0-BF4B-4F52BC338B8C}" srcOrd="8" destOrd="0" presId="urn:microsoft.com/office/officeart/2018/2/layout/IconVerticalSolidList"/>
    <dgm:cxn modelId="{D1DE908F-F4AA-466E-B414-148368AD5576}" type="presParOf" srcId="{E1465548-5E36-46F0-BF4B-4F52BC338B8C}" destId="{DC1773CE-18F3-4753-97D8-28B4018948D1}" srcOrd="0" destOrd="0" presId="urn:microsoft.com/office/officeart/2018/2/layout/IconVerticalSolidList"/>
    <dgm:cxn modelId="{650E4543-2714-41B2-8505-6236DDD2E1A6}" type="presParOf" srcId="{E1465548-5E36-46F0-BF4B-4F52BC338B8C}" destId="{DE9121BC-F988-4D51-8B6F-0990712632BC}" srcOrd="1" destOrd="0" presId="urn:microsoft.com/office/officeart/2018/2/layout/IconVerticalSolidList"/>
    <dgm:cxn modelId="{681551E8-7A23-4EFB-B7B7-B0EF01D353E9}" type="presParOf" srcId="{E1465548-5E36-46F0-BF4B-4F52BC338B8C}" destId="{EEC5EBFF-2E96-4E0F-B64A-30B1FEA18084}" srcOrd="2" destOrd="0" presId="urn:microsoft.com/office/officeart/2018/2/layout/IconVerticalSolidList"/>
    <dgm:cxn modelId="{DE6A7CE1-F859-4FAF-B6B2-46093F0B79DD}" type="presParOf" srcId="{E1465548-5E36-46F0-BF4B-4F52BC338B8C}" destId="{4A6A214D-3907-42BC-877F-BDBE36AE4CEC}" srcOrd="3" destOrd="0" presId="urn:microsoft.com/office/officeart/2018/2/layout/IconVerticalSolidList"/>
    <dgm:cxn modelId="{76A64191-5D2C-4920-9224-0E32BF01105F}" type="presParOf" srcId="{0780FE97-C4FE-4819-88C3-A7462EF8C8A4}" destId="{6EC3330D-CBB5-41D2-89C3-F7AF75FAB39E}" srcOrd="9" destOrd="0" presId="urn:microsoft.com/office/officeart/2018/2/layout/IconVerticalSolidList"/>
    <dgm:cxn modelId="{49DF979C-48EF-4D6C-8B3F-727D5B31BDA1}" type="presParOf" srcId="{0780FE97-C4FE-4819-88C3-A7462EF8C8A4}" destId="{893FCB57-5FDE-4E7C-B256-BA012442D5AD}" srcOrd="10" destOrd="0" presId="urn:microsoft.com/office/officeart/2018/2/layout/IconVerticalSolidList"/>
    <dgm:cxn modelId="{FFA494C7-5CAF-404F-885C-B230C61CB1F5}" type="presParOf" srcId="{893FCB57-5FDE-4E7C-B256-BA012442D5AD}" destId="{C77E5329-BF8E-4348-AB8C-F4C66CE7E17A}" srcOrd="0" destOrd="0" presId="urn:microsoft.com/office/officeart/2018/2/layout/IconVerticalSolidList"/>
    <dgm:cxn modelId="{09C73745-198F-444A-BBAC-0C03EB25DDE7}" type="presParOf" srcId="{893FCB57-5FDE-4E7C-B256-BA012442D5AD}" destId="{8BFF1A85-65B8-4F12-A48F-2F2472C376E0}" srcOrd="1" destOrd="0" presId="urn:microsoft.com/office/officeart/2018/2/layout/IconVerticalSolidList"/>
    <dgm:cxn modelId="{17719168-F7F1-4FC4-A402-B7A1F208503C}" type="presParOf" srcId="{893FCB57-5FDE-4E7C-B256-BA012442D5AD}" destId="{3CED4725-B6B6-40BF-84FE-0D4B81F0F3FE}" srcOrd="2" destOrd="0" presId="urn:microsoft.com/office/officeart/2018/2/layout/IconVerticalSolidList"/>
    <dgm:cxn modelId="{C67E41EF-3E85-4440-AF37-18F958338555}" type="presParOf" srcId="{893FCB57-5FDE-4E7C-B256-BA012442D5AD}" destId="{6645EF0A-53E0-43D1-BACA-C7E09F3BA6C8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9A5DA7-F9B1-49F0-BC41-62A2E25A9E85}">
      <dsp:nvSpPr>
        <dsp:cNvPr id="0" name=""/>
        <dsp:cNvSpPr/>
      </dsp:nvSpPr>
      <dsp:spPr>
        <a:xfrm>
          <a:off x="0" y="5823"/>
          <a:ext cx="5449770" cy="110565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700" kern="1200" dirty="0"/>
            <a:t>Single Page </a:t>
          </a:r>
          <a:r>
            <a:rPr lang="es-ES" sz="2700" kern="1200" dirty="0" err="1"/>
            <a:t>Application</a:t>
          </a:r>
          <a:r>
            <a:rPr lang="es-ES" sz="2700" kern="1200" dirty="0"/>
            <a:t> (SPA) con diferentes vistas</a:t>
          </a:r>
          <a:endParaRPr lang="en-US" sz="2700" kern="1200" dirty="0"/>
        </a:p>
      </dsp:txBody>
      <dsp:txXfrm>
        <a:off x="53973" y="59796"/>
        <a:ext cx="5341824" cy="997704"/>
      </dsp:txXfrm>
    </dsp:sp>
    <dsp:sp modelId="{6DADCA8A-4A95-4CA9-A3ED-B3564C9B0818}">
      <dsp:nvSpPr>
        <dsp:cNvPr id="0" name=""/>
        <dsp:cNvSpPr/>
      </dsp:nvSpPr>
      <dsp:spPr>
        <a:xfrm>
          <a:off x="0" y="1189233"/>
          <a:ext cx="5449770" cy="1105650"/>
        </a:xfrm>
        <a:prstGeom prst="roundRect">
          <a:avLst/>
        </a:prstGeom>
        <a:gradFill rotWithShape="0">
          <a:gsLst>
            <a:gs pos="0">
              <a:schemeClr val="accent2">
                <a:hueOff val="507693"/>
                <a:satOff val="-154"/>
                <a:lumOff val="235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507693"/>
                <a:satOff val="-154"/>
                <a:lumOff val="235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507693"/>
                <a:satOff val="-154"/>
                <a:lumOff val="235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700" kern="1200" dirty="0"/>
            <a:t>Comunicación bidireccional en tiempo real</a:t>
          </a:r>
          <a:endParaRPr lang="en-US" sz="2700" kern="1200" dirty="0"/>
        </a:p>
      </dsp:txBody>
      <dsp:txXfrm>
        <a:off x="53973" y="1243206"/>
        <a:ext cx="5341824" cy="997704"/>
      </dsp:txXfrm>
    </dsp:sp>
    <dsp:sp modelId="{7FBBD06A-A9D0-4325-941E-CA3978261300}">
      <dsp:nvSpPr>
        <dsp:cNvPr id="0" name=""/>
        <dsp:cNvSpPr/>
      </dsp:nvSpPr>
      <dsp:spPr>
        <a:xfrm>
          <a:off x="0" y="2372643"/>
          <a:ext cx="5449770" cy="1105650"/>
        </a:xfrm>
        <a:prstGeom prst="roundRect">
          <a:avLst/>
        </a:prstGeom>
        <a:gradFill rotWithShape="0">
          <a:gsLst>
            <a:gs pos="0">
              <a:schemeClr val="accent2">
                <a:hueOff val="1015386"/>
                <a:satOff val="-309"/>
                <a:lumOff val="470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1015386"/>
                <a:satOff val="-309"/>
                <a:lumOff val="470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1015386"/>
                <a:satOff val="-309"/>
                <a:lumOff val="470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700" kern="1200" dirty="0"/>
            <a:t>Salas de chat privadas</a:t>
          </a:r>
          <a:endParaRPr lang="en-US" sz="2700" kern="1200" dirty="0"/>
        </a:p>
      </dsp:txBody>
      <dsp:txXfrm>
        <a:off x="53973" y="2426616"/>
        <a:ext cx="5341824" cy="997704"/>
      </dsp:txXfrm>
    </dsp:sp>
    <dsp:sp modelId="{D6501A8E-700C-47EB-9490-C2F36CE0562C}">
      <dsp:nvSpPr>
        <dsp:cNvPr id="0" name=""/>
        <dsp:cNvSpPr/>
      </dsp:nvSpPr>
      <dsp:spPr>
        <a:xfrm>
          <a:off x="0" y="3556053"/>
          <a:ext cx="5449770" cy="1105650"/>
        </a:xfrm>
        <a:prstGeom prst="roundRect">
          <a:avLst/>
        </a:prstGeom>
        <a:gradFill rotWithShape="0">
          <a:gsLst>
            <a:gs pos="0">
              <a:schemeClr val="accent2">
                <a:hueOff val="1523079"/>
                <a:satOff val="-463"/>
                <a:lumOff val="705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1523079"/>
                <a:satOff val="-463"/>
                <a:lumOff val="705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1523079"/>
                <a:satOff val="-463"/>
                <a:lumOff val="705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700" kern="1200" dirty="0"/>
            <a:t>Capacidad de enviar archivos</a:t>
          </a:r>
          <a:endParaRPr lang="en-US" sz="2700" kern="1200" dirty="0"/>
        </a:p>
      </dsp:txBody>
      <dsp:txXfrm>
        <a:off x="53973" y="3610026"/>
        <a:ext cx="5341824" cy="99770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272C8CB-512D-4024-84DC-DD7AF4CB89C1}">
      <dsp:nvSpPr>
        <dsp:cNvPr id="0" name=""/>
        <dsp:cNvSpPr/>
      </dsp:nvSpPr>
      <dsp:spPr>
        <a:xfrm>
          <a:off x="688429" y="999443"/>
          <a:ext cx="918094" cy="918094"/>
        </a:xfrm>
        <a:prstGeom prst="rect">
          <a:avLst/>
        </a:prstGeom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14000" b="14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25D80D8-0235-4461-BEE8-D6A4CABCE37B}">
      <dsp:nvSpPr>
        <dsp:cNvPr id="0" name=""/>
        <dsp:cNvSpPr/>
      </dsp:nvSpPr>
      <dsp:spPr>
        <a:xfrm>
          <a:off x="127371" y="2206708"/>
          <a:ext cx="204020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/>
            <a:t>PNPM como gestor de paquetes</a:t>
          </a:r>
          <a:endParaRPr lang="en-US" sz="1600" kern="1200"/>
        </a:p>
      </dsp:txBody>
      <dsp:txXfrm>
        <a:off x="127371" y="2206708"/>
        <a:ext cx="2040209" cy="720000"/>
      </dsp:txXfrm>
    </dsp:sp>
    <dsp:sp modelId="{A2AC779D-B7E0-4228-B6E7-31DD54C6274C}">
      <dsp:nvSpPr>
        <dsp:cNvPr id="0" name=""/>
        <dsp:cNvSpPr/>
      </dsp:nvSpPr>
      <dsp:spPr>
        <a:xfrm>
          <a:off x="3085675" y="999443"/>
          <a:ext cx="918094" cy="918094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7E1358-1DC4-4095-97AE-9A8D35C37A9C}">
      <dsp:nvSpPr>
        <dsp:cNvPr id="0" name=""/>
        <dsp:cNvSpPr/>
      </dsp:nvSpPr>
      <dsp:spPr>
        <a:xfrm>
          <a:off x="2524617" y="2206708"/>
          <a:ext cx="204020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 dirty="0"/>
            <a:t>Enfoque de microservicios</a:t>
          </a:r>
          <a:endParaRPr lang="en-US" sz="1600" kern="1200" dirty="0"/>
        </a:p>
      </dsp:txBody>
      <dsp:txXfrm>
        <a:off x="2524617" y="2206708"/>
        <a:ext cx="2040209" cy="720000"/>
      </dsp:txXfrm>
    </dsp:sp>
    <dsp:sp modelId="{83846E68-FEF9-440D-8D2B-A2EF2BF9B11D}">
      <dsp:nvSpPr>
        <dsp:cNvPr id="0" name=""/>
        <dsp:cNvSpPr/>
      </dsp:nvSpPr>
      <dsp:spPr>
        <a:xfrm>
          <a:off x="5482920" y="999443"/>
          <a:ext cx="918094" cy="918094"/>
        </a:xfrm>
        <a:prstGeom prst="rect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11EDE58-A58D-4A43-B777-03AB339B50E0}">
      <dsp:nvSpPr>
        <dsp:cNvPr id="0" name=""/>
        <dsp:cNvSpPr/>
      </dsp:nvSpPr>
      <dsp:spPr>
        <a:xfrm>
          <a:off x="4921863" y="2206708"/>
          <a:ext cx="204020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/>
            <a:t>Dos paquetes: cliente y servidor</a:t>
          </a:r>
          <a:endParaRPr lang="en-US" sz="1600" kern="1200"/>
        </a:p>
      </dsp:txBody>
      <dsp:txXfrm>
        <a:off x="4921863" y="2206708"/>
        <a:ext cx="2040209" cy="720000"/>
      </dsp:txXfrm>
    </dsp:sp>
    <dsp:sp modelId="{FFF86A1A-7074-4115-A390-F2E1DEA38360}">
      <dsp:nvSpPr>
        <dsp:cNvPr id="0" name=""/>
        <dsp:cNvSpPr/>
      </dsp:nvSpPr>
      <dsp:spPr>
        <a:xfrm>
          <a:off x="7880166" y="999443"/>
          <a:ext cx="918094" cy="918094"/>
        </a:xfrm>
        <a:prstGeom prst="rect">
          <a:avLst/>
        </a:prstGeom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261704F-CCD0-4FA8-9379-7AA60D8E1A73}">
      <dsp:nvSpPr>
        <dsp:cNvPr id="0" name=""/>
        <dsp:cNvSpPr/>
      </dsp:nvSpPr>
      <dsp:spPr>
        <a:xfrm>
          <a:off x="7319108" y="2206708"/>
          <a:ext cx="204020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 dirty="0"/>
            <a:t>Beneficios de configuración común compartida</a:t>
          </a:r>
          <a:endParaRPr lang="en-US" sz="1600" kern="1200" dirty="0"/>
        </a:p>
      </dsp:txBody>
      <dsp:txXfrm>
        <a:off x="7319108" y="2206708"/>
        <a:ext cx="2040209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335662-B1A5-4719-BF1F-F1F467ECA0D2}">
      <dsp:nvSpPr>
        <dsp:cNvPr id="0" name=""/>
        <dsp:cNvSpPr/>
      </dsp:nvSpPr>
      <dsp:spPr>
        <a:xfrm>
          <a:off x="0" y="4400"/>
          <a:ext cx="6034656" cy="93724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B2A230E-D689-4FA1-B2FA-0EFE5AEAF16F}">
      <dsp:nvSpPr>
        <dsp:cNvPr id="0" name=""/>
        <dsp:cNvSpPr/>
      </dsp:nvSpPr>
      <dsp:spPr>
        <a:xfrm>
          <a:off x="283515" y="215279"/>
          <a:ext cx="515483" cy="51548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D0BD0D-7072-46DB-91A8-407F54B9AB79}">
      <dsp:nvSpPr>
        <dsp:cNvPr id="0" name=""/>
        <dsp:cNvSpPr/>
      </dsp:nvSpPr>
      <dsp:spPr>
        <a:xfrm>
          <a:off x="1082514" y="4400"/>
          <a:ext cx="4952141" cy="9372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191" tIns="99191" rIns="99191" bIns="99191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 dirty="0"/>
            <a:t>Autenticación encriptada con </a:t>
          </a:r>
          <a:r>
            <a:rPr lang="es-ES" sz="1600" kern="1200" dirty="0" err="1"/>
            <a:t>Json</a:t>
          </a:r>
          <a:r>
            <a:rPr lang="es-ES" sz="1600" kern="1200" dirty="0"/>
            <a:t> Web Tokens (JWT)</a:t>
          </a:r>
          <a:endParaRPr lang="en-US" sz="1600" kern="1200" dirty="0"/>
        </a:p>
      </dsp:txBody>
      <dsp:txXfrm>
        <a:off x="1082514" y="4400"/>
        <a:ext cx="4952141" cy="937242"/>
      </dsp:txXfrm>
    </dsp:sp>
    <dsp:sp modelId="{F4414B73-A743-45EE-ADAB-0A6ACBE655E2}">
      <dsp:nvSpPr>
        <dsp:cNvPr id="0" name=""/>
        <dsp:cNvSpPr/>
      </dsp:nvSpPr>
      <dsp:spPr>
        <a:xfrm>
          <a:off x="0" y="1175953"/>
          <a:ext cx="6034656" cy="93724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7CF286B-A75A-44BD-A300-6973C047DCE0}">
      <dsp:nvSpPr>
        <dsp:cNvPr id="0" name=""/>
        <dsp:cNvSpPr/>
      </dsp:nvSpPr>
      <dsp:spPr>
        <a:xfrm>
          <a:off x="283515" y="1386832"/>
          <a:ext cx="515483" cy="51548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254963-9DDA-4291-B9BB-6D0494CC16E6}">
      <dsp:nvSpPr>
        <dsp:cNvPr id="0" name=""/>
        <dsp:cNvSpPr/>
      </dsp:nvSpPr>
      <dsp:spPr>
        <a:xfrm>
          <a:off x="1082514" y="1175953"/>
          <a:ext cx="4952141" cy="9372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191" tIns="99191" rIns="99191" bIns="99191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 dirty="0"/>
            <a:t>Almacenamiento en BBDD mediante MongoDB</a:t>
          </a:r>
          <a:endParaRPr lang="en-US" sz="1600" kern="1200" dirty="0"/>
        </a:p>
      </dsp:txBody>
      <dsp:txXfrm>
        <a:off x="1082514" y="1175953"/>
        <a:ext cx="4952141" cy="937242"/>
      </dsp:txXfrm>
    </dsp:sp>
    <dsp:sp modelId="{8CC5B522-31A8-453A-BB88-58BC5CE8D43E}">
      <dsp:nvSpPr>
        <dsp:cNvPr id="0" name=""/>
        <dsp:cNvSpPr/>
      </dsp:nvSpPr>
      <dsp:spPr>
        <a:xfrm>
          <a:off x="0" y="2347505"/>
          <a:ext cx="6034656" cy="93724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13AB0A1-35DE-41ED-857B-EB15ED75874F}">
      <dsp:nvSpPr>
        <dsp:cNvPr id="0" name=""/>
        <dsp:cNvSpPr/>
      </dsp:nvSpPr>
      <dsp:spPr>
        <a:xfrm>
          <a:off x="283515" y="2558385"/>
          <a:ext cx="515483" cy="51548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A82CAB-9EAC-4EF7-8031-392D5D1067B3}">
      <dsp:nvSpPr>
        <dsp:cNvPr id="0" name=""/>
        <dsp:cNvSpPr/>
      </dsp:nvSpPr>
      <dsp:spPr>
        <a:xfrm>
          <a:off x="1082514" y="2347505"/>
          <a:ext cx="4952141" cy="9372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191" tIns="99191" rIns="99191" bIns="99191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 dirty="0"/>
            <a:t>Comunicación en tiempo real mediante WebSockets</a:t>
          </a:r>
          <a:endParaRPr lang="en-US" sz="1600" kern="1200" dirty="0"/>
        </a:p>
      </dsp:txBody>
      <dsp:txXfrm>
        <a:off x="1082514" y="2347505"/>
        <a:ext cx="4952141" cy="937242"/>
      </dsp:txXfrm>
    </dsp:sp>
    <dsp:sp modelId="{CDC7C6FB-B9B9-4EF6-A0FF-0782FAFE7B7C}">
      <dsp:nvSpPr>
        <dsp:cNvPr id="0" name=""/>
        <dsp:cNvSpPr/>
      </dsp:nvSpPr>
      <dsp:spPr>
        <a:xfrm>
          <a:off x="0" y="3519058"/>
          <a:ext cx="6034656" cy="93724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7125554-C4BB-438D-9D31-D4DA09B7BC4A}">
      <dsp:nvSpPr>
        <dsp:cNvPr id="0" name=""/>
        <dsp:cNvSpPr/>
      </dsp:nvSpPr>
      <dsp:spPr>
        <a:xfrm>
          <a:off x="283515" y="3729938"/>
          <a:ext cx="515483" cy="51548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14342F-340B-4DB2-9519-DB03829D86AD}">
      <dsp:nvSpPr>
        <dsp:cNvPr id="0" name=""/>
        <dsp:cNvSpPr/>
      </dsp:nvSpPr>
      <dsp:spPr>
        <a:xfrm>
          <a:off x="1082514" y="3519058"/>
          <a:ext cx="4952141" cy="9372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191" tIns="99191" rIns="99191" bIns="99191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 dirty="0"/>
            <a:t>Envío de archivos mediante Blob </a:t>
          </a:r>
          <a:r>
            <a:rPr lang="es-ES" sz="1600" kern="1200" dirty="0" err="1"/>
            <a:t>URLs</a:t>
          </a:r>
          <a:endParaRPr lang="en-US" sz="1600" kern="1200" dirty="0"/>
        </a:p>
      </dsp:txBody>
      <dsp:txXfrm>
        <a:off x="1082514" y="3519058"/>
        <a:ext cx="4952141" cy="937242"/>
      </dsp:txXfrm>
    </dsp:sp>
    <dsp:sp modelId="{8085F246-76CD-45A6-B1A5-9D9DF2356E59}">
      <dsp:nvSpPr>
        <dsp:cNvPr id="0" name=""/>
        <dsp:cNvSpPr/>
      </dsp:nvSpPr>
      <dsp:spPr>
        <a:xfrm>
          <a:off x="0" y="4690611"/>
          <a:ext cx="6034656" cy="93724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D4181F9-5998-444C-B05A-39C4D0C6E425}">
      <dsp:nvSpPr>
        <dsp:cNvPr id="0" name=""/>
        <dsp:cNvSpPr/>
      </dsp:nvSpPr>
      <dsp:spPr>
        <a:xfrm>
          <a:off x="283515" y="4901491"/>
          <a:ext cx="515483" cy="515483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A2AFB7B-0AF2-4F29-B468-218F4FD3A455}">
      <dsp:nvSpPr>
        <dsp:cNvPr id="0" name=""/>
        <dsp:cNvSpPr/>
      </dsp:nvSpPr>
      <dsp:spPr>
        <a:xfrm>
          <a:off x="1082514" y="4690611"/>
          <a:ext cx="4952141" cy="9372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191" tIns="99191" rIns="99191" bIns="99191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 dirty="0"/>
            <a:t>Almacenamiento en cliente mediante </a:t>
          </a:r>
          <a:r>
            <a:rPr lang="es-ES" sz="1600" kern="1200" dirty="0" err="1"/>
            <a:t>sessionStorage</a:t>
          </a:r>
          <a:r>
            <a:rPr lang="es-ES" sz="1600" kern="1200" dirty="0"/>
            <a:t> y store de cliente de Vue.js (</a:t>
          </a:r>
          <a:r>
            <a:rPr lang="es-ES" sz="1600" kern="1200" dirty="0" err="1"/>
            <a:t>Pinia</a:t>
          </a:r>
          <a:r>
            <a:rPr lang="es-ES" sz="1600" kern="1200" dirty="0"/>
            <a:t>)</a:t>
          </a:r>
          <a:endParaRPr lang="en-US" sz="1600" kern="1200" dirty="0"/>
        </a:p>
      </dsp:txBody>
      <dsp:txXfrm>
        <a:off x="1082514" y="4690611"/>
        <a:ext cx="4952141" cy="93724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7173977-CE8F-408A-8815-2420E5C723E1}">
      <dsp:nvSpPr>
        <dsp:cNvPr id="0" name=""/>
        <dsp:cNvSpPr/>
      </dsp:nvSpPr>
      <dsp:spPr>
        <a:xfrm>
          <a:off x="0" y="0"/>
          <a:ext cx="5310579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400A032F-F816-4A82-97A5-4A76288FC7D0}">
      <dsp:nvSpPr>
        <dsp:cNvPr id="0" name=""/>
        <dsp:cNvSpPr/>
      </dsp:nvSpPr>
      <dsp:spPr>
        <a:xfrm>
          <a:off x="0" y="0"/>
          <a:ext cx="5310579" cy="19630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kern="1200" dirty="0"/>
            <a:t>Uso del </a:t>
          </a:r>
          <a:r>
            <a:rPr lang="es-ES" sz="2000" kern="1200" dirty="0" err="1"/>
            <a:t>framework</a:t>
          </a:r>
          <a:r>
            <a:rPr lang="es-ES" sz="2000" kern="1200" dirty="0"/>
            <a:t> de </a:t>
          </a:r>
          <a:r>
            <a:rPr lang="es-ES" sz="2000" kern="1200" dirty="0" err="1"/>
            <a:t>Vitest</a:t>
          </a:r>
          <a:endParaRPr lang="en-US" sz="2000" kern="1200" dirty="0"/>
        </a:p>
      </dsp:txBody>
      <dsp:txXfrm>
        <a:off x="0" y="0"/>
        <a:ext cx="5310579" cy="1963076"/>
      </dsp:txXfrm>
    </dsp:sp>
    <dsp:sp modelId="{4AC8A597-82C7-48D0-A85C-7B1B3672210D}">
      <dsp:nvSpPr>
        <dsp:cNvPr id="0" name=""/>
        <dsp:cNvSpPr/>
      </dsp:nvSpPr>
      <dsp:spPr>
        <a:xfrm>
          <a:off x="0" y="1963076"/>
          <a:ext cx="5310579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C4CC88F1-FF1F-492D-8959-3F0FCA924382}">
      <dsp:nvSpPr>
        <dsp:cNvPr id="0" name=""/>
        <dsp:cNvSpPr/>
      </dsp:nvSpPr>
      <dsp:spPr>
        <a:xfrm>
          <a:off x="0" y="1963076"/>
          <a:ext cx="5310579" cy="19630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kern="1200" dirty="0"/>
            <a:t>Test unitarios tanto en el </a:t>
          </a:r>
          <a:r>
            <a:rPr lang="es-ES" sz="2000" kern="1200" dirty="0" err="1"/>
            <a:t>frontend</a:t>
          </a:r>
          <a:r>
            <a:rPr lang="es-ES" sz="2000" kern="1200" dirty="0"/>
            <a:t> como en el backend</a:t>
          </a:r>
          <a:endParaRPr lang="en-US" sz="2000" kern="1200" dirty="0"/>
        </a:p>
      </dsp:txBody>
      <dsp:txXfrm>
        <a:off x="0" y="1963076"/>
        <a:ext cx="5310579" cy="196307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FFF04F-DF41-4AFD-A189-579EE58D8289}">
      <dsp:nvSpPr>
        <dsp:cNvPr id="0" name=""/>
        <dsp:cNvSpPr/>
      </dsp:nvSpPr>
      <dsp:spPr>
        <a:xfrm>
          <a:off x="0" y="1272"/>
          <a:ext cx="7846501" cy="54202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EC8DA74-CD82-4873-9B17-AE69321C518E}">
      <dsp:nvSpPr>
        <dsp:cNvPr id="0" name=""/>
        <dsp:cNvSpPr/>
      </dsp:nvSpPr>
      <dsp:spPr>
        <a:xfrm>
          <a:off x="163963" y="123228"/>
          <a:ext cx="298114" cy="29811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F5EFA65-6A42-40F7-BBCF-38F47C3A49E5}">
      <dsp:nvSpPr>
        <dsp:cNvPr id="0" name=""/>
        <dsp:cNvSpPr/>
      </dsp:nvSpPr>
      <dsp:spPr>
        <a:xfrm>
          <a:off x="626040" y="1272"/>
          <a:ext cx="7220460" cy="5420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364" tIns="57364" rIns="57364" bIns="57364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kern="1200" dirty="0"/>
            <a:t>Estructuración del proyecto</a:t>
          </a:r>
          <a:endParaRPr lang="en-US" sz="1900" kern="1200" dirty="0"/>
        </a:p>
      </dsp:txBody>
      <dsp:txXfrm>
        <a:off x="626040" y="1272"/>
        <a:ext cx="7220460" cy="542026"/>
      </dsp:txXfrm>
    </dsp:sp>
    <dsp:sp modelId="{29EDD112-4138-42B6-B412-3E1BEDD881E4}">
      <dsp:nvSpPr>
        <dsp:cNvPr id="0" name=""/>
        <dsp:cNvSpPr/>
      </dsp:nvSpPr>
      <dsp:spPr>
        <a:xfrm>
          <a:off x="0" y="678805"/>
          <a:ext cx="7846501" cy="54202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138B356-36BC-4F26-8FCB-F9DC62E2D851}">
      <dsp:nvSpPr>
        <dsp:cNvPr id="0" name=""/>
        <dsp:cNvSpPr/>
      </dsp:nvSpPr>
      <dsp:spPr>
        <a:xfrm>
          <a:off x="163963" y="800761"/>
          <a:ext cx="298114" cy="29811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BA9601-7E17-4EC0-9855-37BC76ABAAE3}">
      <dsp:nvSpPr>
        <dsp:cNvPr id="0" name=""/>
        <dsp:cNvSpPr/>
      </dsp:nvSpPr>
      <dsp:spPr>
        <a:xfrm>
          <a:off x="626040" y="678805"/>
          <a:ext cx="7220460" cy="5420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364" tIns="57364" rIns="57364" bIns="57364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kern="1200" dirty="0"/>
            <a:t>Gestión de un </a:t>
          </a:r>
          <a:r>
            <a:rPr lang="es-ES" sz="1900" kern="1200" dirty="0" err="1"/>
            <a:t>monorepositorio</a:t>
          </a:r>
          <a:endParaRPr lang="en-US" sz="1900" kern="1200" dirty="0"/>
        </a:p>
      </dsp:txBody>
      <dsp:txXfrm>
        <a:off x="626040" y="678805"/>
        <a:ext cx="7220460" cy="542026"/>
      </dsp:txXfrm>
    </dsp:sp>
    <dsp:sp modelId="{0517007D-3528-4962-A530-E9186020C184}">
      <dsp:nvSpPr>
        <dsp:cNvPr id="0" name=""/>
        <dsp:cNvSpPr/>
      </dsp:nvSpPr>
      <dsp:spPr>
        <a:xfrm>
          <a:off x="0" y="1356338"/>
          <a:ext cx="7846501" cy="54202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2DBBF9D-DD73-4111-8313-2D40EE85C29B}">
      <dsp:nvSpPr>
        <dsp:cNvPr id="0" name=""/>
        <dsp:cNvSpPr/>
      </dsp:nvSpPr>
      <dsp:spPr>
        <a:xfrm>
          <a:off x="163963" y="1478294"/>
          <a:ext cx="298114" cy="298114"/>
        </a:xfrm>
        <a:prstGeom prst="rect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AEEF22-FAB4-45E7-B560-205DB8A4F390}">
      <dsp:nvSpPr>
        <dsp:cNvPr id="0" name=""/>
        <dsp:cNvSpPr/>
      </dsp:nvSpPr>
      <dsp:spPr>
        <a:xfrm>
          <a:off x="626040" y="1356338"/>
          <a:ext cx="7220460" cy="5420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364" tIns="57364" rIns="57364" bIns="57364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kern="1200"/>
            <a:t>Tecnologías modernas</a:t>
          </a:r>
          <a:endParaRPr lang="en-US" sz="1900" kern="1200" dirty="0"/>
        </a:p>
      </dsp:txBody>
      <dsp:txXfrm>
        <a:off x="626040" y="1356338"/>
        <a:ext cx="7220460" cy="542026"/>
      </dsp:txXfrm>
    </dsp:sp>
    <dsp:sp modelId="{88691925-124E-4079-878C-B3B1FD562D91}">
      <dsp:nvSpPr>
        <dsp:cNvPr id="0" name=""/>
        <dsp:cNvSpPr/>
      </dsp:nvSpPr>
      <dsp:spPr>
        <a:xfrm>
          <a:off x="0" y="2033871"/>
          <a:ext cx="7846501" cy="54202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A144657-C1BA-4A8D-82FD-DAA78580A6BC}">
      <dsp:nvSpPr>
        <dsp:cNvPr id="0" name=""/>
        <dsp:cNvSpPr/>
      </dsp:nvSpPr>
      <dsp:spPr>
        <a:xfrm>
          <a:off x="163963" y="2155827"/>
          <a:ext cx="298114" cy="298114"/>
        </a:xfrm>
        <a:prstGeom prst="rect">
          <a:avLst/>
        </a:prstGeom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902FD19-4C8F-4812-81AF-9AA8BF46BFF4}">
      <dsp:nvSpPr>
        <dsp:cNvPr id="0" name=""/>
        <dsp:cNvSpPr/>
      </dsp:nvSpPr>
      <dsp:spPr>
        <a:xfrm>
          <a:off x="626040" y="2033871"/>
          <a:ext cx="7220460" cy="5420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364" tIns="57364" rIns="57364" bIns="57364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kern="1200" dirty="0" err="1"/>
            <a:t>Testing</a:t>
          </a:r>
          <a:r>
            <a:rPr lang="es-ES" sz="1900" kern="1200" dirty="0"/>
            <a:t> y calidad </a:t>
          </a:r>
          <a:r>
            <a:rPr lang="es-ES" sz="1900" kern="1200"/>
            <a:t>del software</a:t>
          </a:r>
          <a:endParaRPr lang="en-US" sz="1900" kern="1200" dirty="0"/>
        </a:p>
      </dsp:txBody>
      <dsp:txXfrm>
        <a:off x="626040" y="2033871"/>
        <a:ext cx="7220460" cy="542026"/>
      </dsp:txXfrm>
    </dsp:sp>
    <dsp:sp modelId="{DC1773CE-18F3-4753-97D8-28B4018948D1}">
      <dsp:nvSpPr>
        <dsp:cNvPr id="0" name=""/>
        <dsp:cNvSpPr/>
      </dsp:nvSpPr>
      <dsp:spPr>
        <a:xfrm>
          <a:off x="0" y="2711405"/>
          <a:ext cx="7846501" cy="54202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E9121BC-F988-4D51-8B6F-0990712632BC}">
      <dsp:nvSpPr>
        <dsp:cNvPr id="0" name=""/>
        <dsp:cNvSpPr/>
      </dsp:nvSpPr>
      <dsp:spPr>
        <a:xfrm>
          <a:off x="163963" y="2833361"/>
          <a:ext cx="298114" cy="298114"/>
        </a:xfrm>
        <a:prstGeom prst="rect">
          <a:avLst/>
        </a:prstGeom>
        <a:blipFill>
          <a:blip xmlns:r="http://schemas.openxmlformats.org/officeDocument/2006/relationships"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6A214D-3907-42BC-877F-BDBE36AE4CEC}">
      <dsp:nvSpPr>
        <dsp:cNvPr id="0" name=""/>
        <dsp:cNvSpPr/>
      </dsp:nvSpPr>
      <dsp:spPr>
        <a:xfrm>
          <a:off x="626040" y="2711405"/>
          <a:ext cx="7220460" cy="5420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364" tIns="57364" rIns="57364" bIns="57364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kern="1200" dirty="0"/>
            <a:t>Medidas de seguridad </a:t>
          </a:r>
          <a:r>
            <a:rPr lang="es-ES" sz="1900" kern="1200"/>
            <a:t>y privacidad</a:t>
          </a:r>
          <a:endParaRPr lang="en-US" sz="1900" kern="1200" dirty="0"/>
        </a:p>
      </dsp:txBody>
      <dsp:txXfrm>
        <a:off x="626040" y="2711405"/>
        <a:ext cx="7220460" cy="542026"/>
      </dsp:txXfrm>
    </dsp:sp>
    <dsp:sp modelId="{C77E5329-BF8E-4348-AB8C-F4C66CE7E17A}">
      <dsp:nvSpPr>
        <dsp:cNvPr id="0" name=""/>
        <dsp:cNvSpPr/>
      </dsp:nvSpPr>
      <dsp:spPr>
        <a:xfrm>
          <a:off x="0" y="3388938"/>
          <a:ext cx="7846501" cy="54202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BFF1A85-65B8-4F12-A48F-2F2472C376E0}">
      <dsp:nvSpPr>
        <dsp:cNvPr id="0" name=""/>
        <dsp:cNvSpPr/>
      </dsp:nvSpPr>
      <dsp:spPr>
        <a:xfrm>
          <a:off x="163963" y="3510894"/>
          <a:ext cx="298114" cy="298114"/>
        </a:xfrm>
        <a:prstGeom prst="rect">
          <a:avLst/>
        </a:prstGeom>
        <a:blipFill>
          <a:blip xmlns:r="http://schemas.openxmlformats.org/officeDocument/2006/relationships"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645EF0A-53E0-43D1-BACA-C7E09F3BA6C8}">
      <dsp:nvSpPr>
        <dsp:cNvPr id="0" name=""/>
        <dsp:cNvSpPr/>
      </dsp:nvSpPr>
      <dsp:spPr>
        <a:xfrm>
          <a:off x="626040" y="3388938"/>
          <a:ext cx="7220460" cy="5420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364" tIns="57364" rIns="57364" bIns="57364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kern="1200" dirty="0"/>
            <a:t>Código limpio </a:t>
          </a:r>
          <a:r>
            <a:rPr lang="es-ES" sz="1900" kern="1200"/>
            <a:t>y mantenible</a:t>
          </a:r>
          <a:endParaRPr lang="en-US" sz="1900" kern="1200" dirty="0"/>
        </a:p>
      </dsp:txBody>
      <dsp:txXfrm>
        <a:off x="626040" y="3388938"/>
        <a:ext cx="7220460" cy="54202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03645-DCFE-47FC-8A66-F9A45A422E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21150" y="1247140"/>
            <a:ext cx="7891760" cy="3450844"/>
          </a:xfrm>
        </p:spPr>
        <p:txBody>
          <a:bodyPr anchor="t"/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D509FA-7BD7-4D45-998F-0E43038F17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21150" y="4818126"/>
            <a:ext cx="7891760" cy="1268984"/>
          </a:xfrm>
        </p:spPr>
        <p:txBody>
          <a:bodyPr anchor="b"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D03A0B2-4A2F-D846-A5E6-FB7CB9A031F7}"/>
              </a:ext>
            </a:extLst>
          </p:cNvPr>
          <p:cNvSpPr/>
          <p:nvPr/>
        </p:nvSpPr>
        <p:spPr>
          <a:xfrm>
            <a:off x="1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F573F1D-73A7-FB41-BCAD-FC9AA7DEF4F5}"/>
              </a:ext>
            </a:extLst>
          </p:cNvPr>
          <p:cNvSpPr/>
          <p:nvPr/>
        </p:nvSpPr>
        <p:spPr>
          <a:xfrm>
            <a:off x="0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CFA51C-E4FE-4BF2-A2DD-E32DE57D8A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1449AA12-8195-4182-A7AC-2E7E59DFBDAF}" type="datetimeFigureOut">
              <a:rPr lang="en-US" smtClean="0"/>
              <a:pPr algn="r"/>
              <a:t>6/7/2024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A438448-FC2D-4A2F-B7C0-04AC50311E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21150" y="6292850"/>
            <a:ext cx="4114800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3B07C67E-EAD9-47D8-9559-4E091BC03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9811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EC53B0-59B2-4B39-93E0-DCFBB932C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0" y="455362"/>
            <a:ext cx="9525200" cy="15504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8C5F7B-98AC-425B-80BD-6C6F3032D0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587710" y="2160016"/>
            <a:ext cx="9525200" cy="392615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88C2EE-2433-424A-878C-24514FF5D4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6/7/2024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FEFD20-ADE2-40F3-A071-6D1E97F8FB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B7D1D5-5E92-48E1-9475-EC122D3FE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‹Nº›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0FCF945-5CF3-5542-A36A-9CBB738E735E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3C7D61B-66C5-4341-8F2D-129A9E4D8283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7593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F47FBCF-6EDB-4883-92D4-612F4D1C55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846380" y="565149"/>
            <a:ext cx="2266530" cy="561181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9D2DF8-B588-416F-AA11-9F3A0DDE67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587710" y="565149"/>
            <a:ext cx="7088929" cy="561181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2F7B1D-405D-4EE7-9A23-3F21916C95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6/7/2024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7B9304-686C-431A-8E7F-D9DD19F4D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A240B-DB2E-46ED-8AC6-744B2C1C70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‹Nº›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F275F2C-778B-864A-8379-6D0726B18FDC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70051C8-76B3-384B-BCF1-60BB80301FCD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82855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C5DD8-8608-4B55-96D8-0AB848C02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A3CC0B-7B21-422D-937D-FBD49EE939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A0EAFA-89BC-43E9-8EB9-B6B3CD136E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6/7/2024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850944-70C2-487F-A102-58CDFB94C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77B7B8-A972-455E-9D8C-9B8026A53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‹Nº›</a:t>
            </a:fld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CC95119-6D9D-3542-9E0E-4171B33DC9CA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FC92F19-7317-314C-81B7-43B8B687F4E4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88753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087F2-AA0E-4F0C-9AD6-2353021573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1150" y="1251674"/>
            <a:ext cx="7891760" cy="2914688"/>
          </a:xfrm>
        </p:spPr>
        <p:txBody>
          <a:bodyPr anchor="t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937807-96B8-4061-A845-1287216BF5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21150" y="4818126"/>
            <a:ext cx="7891760" cy="1271524"/>
          </a:xfrm>
        </p:spPr>
        <p:txBody>
          <a:bodyPr anchor="b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2AF346-9503-4767-BCB4-84B823E274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6/7/2024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59605B-A39D-4BEE-B46F-16CF13FA0B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21150" y="629285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75834A-942D-410B-A430-43F9E01FC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‹Nº›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AD199D5-C485-D449-9804-F755E0907B51}"/>
              </a:ext>
            </a:extLst>
          </p:cNvPr>
          <p:cNvSpPr/>
          <p:nvPr/>
        </p:nvSpPr>
        <p:spPr>
          <a:xfrm>
            <a:off x="1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290D1A7-C550-2540-86C9-EB0FB2EB2E71}"/>
              </a:ext>
            </a:extLst>
          </p:cNvPr>
          <p:cNvSpPr/>
          <p:nvPr/>
        </p:nvSpPr>
        <p:spPr>
          <a:xfrm>
            <a:off x="0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87098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FCAD2-C321-4E81-AEBE-696A90E2D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0" y="455362"/>
            <a:ext cx="9486690" cy="15504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F20CD1-0E09-4415-911C-0F5B7341DD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87709" y="2160016"/>
            <a:ext cx="4425437" cy="392709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963EDD-031A-49CA-9130-067550BD0D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648963" y="2160016"/>
            <a:ext cx="4425437" cy="39270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808E79-A0BE-49F3-AE92-7EE5CC78F1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6/7/2024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98B87C-BF1E-47CF-9A4E-FD4BE32C05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C06E71-46F6-469C-A9CA-E707EBE51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‹Nº›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52659F6-6B3B-A545-A45F-FAD238210D47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80637F8-15DE-2240-8BF8-D6E57A337B1A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8017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53B26D-64DE-4314-8BD2-25FD618FB4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1056" y="457200"/>
            <a:ext cx="9521854" cy="15544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D77613-5CEE-4B05-A937-CD43EAAABF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91057" y="2165086"/>
            <a:ext cx="4425696" cy="823912"/>
          </a:xfrm>
        </p:spPr>
        <p:txBody>
          <a:bodyPr anchor="b">
            <a:normAutofit/>
          </a:bodyPr>
          <a:lstStyle>
            <a:lvl1pPr marL="0" indent="0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3E4779-3B5A-4993-9C7F-FB19F1633F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91056" y="2988998"/>
            <a:ext cx="4425697" cy="309811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B51081A-685C-4C18-9AE9-425106A02F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87214" y="2165086"/>
            <a:ext cx="4425696" cy="823912"/>
          </a:xfrm>
        </p:spPr>
        <p:txBody>
          <a:bodyPr anchor="b">
            <a:normAutofit/>
          </a:bodyPr>
          <a:lstStyle>
            <a:lvl1pPr marL="0" indent="0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780F424-FE3A-4B7D-B60C-7AEA2118A5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87214" y="2988998"/>
            <a:ext cx="4425696" cy="309811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4D2A96-CD7D-41BC-BDBE-5E29B7C0B3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6/7/2024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D1471D-6DDE-4E56-84E9-48136966A9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CA3F451-CF28-4F57-B844-52A665440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‹Nº›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D1FA03E-7A83-AB41-BB4B-25B04946559A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7702630-3C98-A142-9D04-1D852974DC26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8405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22D7A-4502-49C3-BAFB-6D46F7A2E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CAB67EE-A167-43D1-9C58-7B736CF28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6/7/2024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5605B7-599B-450E-9E8D-2A9AE3F30F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5BD2B1-8C5F-430B-A0F2-CD5281AB7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‹Nº›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DBA877B-B45A-BD48-8FC8-E752E7D7174F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BF3343D-2AFA-B544-B40A-315F5EC680B6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6531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9308016-71BA-4CD3-918D-51613F7F4D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6/7/2024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B24F46-0425-47C6-9FFB-F69AFFFE89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CE7A99-1593-4189-A514-8209CC32A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‹Nº›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1C15DFD-AB97-AB43-A6C9-2808708C91B4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A05BA89-ECA6-2247-ABBB-3C67160202E9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3135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4E933B-3FC6-4B08-9FBE-2DD48307A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2" y="455362"/>
            <a:ext cx="4043440" cy="1584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7FBD4A-4514-4DCE-8F18-914DF3F4EE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71232" y="565151"/>
            <a:ext cx="5358384" cy="5521960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1900"/>
            </a:lvl2pPr>
            <a:lvl3pPr>
              <a:defRPr sz="1700"/>
            </a:lvl3pPr>
            <a:lvl4pPr>
              <a:defRPr sz="1500"/>
            </a:lvl4pPr>
            <a:lvl5pPr>
              <a:defRPr sz="15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F18C85-0675-4202-B796-3527668549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87712" y="2039874"/>
            <a:ext cx="4043440" cy="38291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0079E5-F934-4D04-866F-F7CB5B08AC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6/7/2024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05FC94-7915-439A-B937-F02D1BB03A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B69B19-4156-4584-B1DC-4F42F200B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‹Nº›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C1B6031-8ABE-F648-8E05-3D08D0D54B53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DABD855-35E6-BE4F-8B03-FD12DDB32E10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7731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E1F3B-090C-4BB5-84BE-8ED0FC598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1" y="455362"/>
            <a:ext cx="4043436" cy="1584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397C49E-9426-4B24-B2A7-C54B89DA60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71232" y="565150"/>
            <a:ext cx="5355607" cy="5522677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C7F011-0A5F-44E9-88CD-C95A33351B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87711" y="2039874"/>
            <a:ext cx="4043436" cy="38291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721C85-27BB-4533-A21B-C379FE03A9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6/7/2024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018850-01F1-4247-9BFD-1DDC5DDDC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B365A9-4C28-480F-B370-2DFF234B73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‹Nº›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20EAFF3-0A84-F84B-90E4-A596F00B3DC2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8392559-3C15-B249-93C9-B0F7E9E5DDD8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7920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F7ACD69-D2F4-4938-B590-C414049017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0" y="455362"/>
            <a:ext cx="9486690" cy="155041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762BD4-BA0F-4CA4-BAE3-DF2B5087C0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87710" y="2160016"/>
            <a:ext cx="9486690" cy="39261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0B2FEE-249E-42F1-94D8-A8C0759EF4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018632" y="6292850"/>
            <a:ext cx="309427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49AA12-8195-4182-A7AC-2E7E59DFBDAF}" type="datetimeFigureOut">
              <a:rPr lang="en-US" smtClean="0"/>
              <a:pPr/>
              <a:t>6/7/2024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60C617-A890-4920-83B0-143C033490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711" y="62928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F1B4F1-B06B-4BBE-BFFF-C0B386E244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49574" y="6292850"/>
            <a:ext cx="8138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DFC975-2FD7-44A5-9E78-ECBA46156075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24214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05" r:id="rId6"/>
    <p:sldLayoutId id="2147483701" r:id="rId7"/>
    <p:sldLayoutId id="2147483702" r:id="rId8"/>
    <p:sldLayoutId id="2147483703" r:id="rId9"/>
    <p:sldLayoutId id="2147483704" r:id="rId10"/>
    <p:sldLayoutId id="2147483706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200"/>
        </a:spcBef>
        <a:buClr>
          <a:schemeClr val="accent1"/>
        </a:buClr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10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10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10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10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35.svg"/><Relationship Id="rId7" Type="http://schemas.openxmlformats.org/officeDocument/2006/relationships/diagramColors" Target="../diagrams/colors4.xm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59" name="Rectangle 1050">
            <a:extLst>
              <a:ext uri="{FF2B5EF4-FFF2-40B4-BE49-F238E27FC236}">
                <a16:creationId xmlns:a16="http://schemas.microsoft.com/office/drawing/2014/main" id="{A88F843D-1C1B-C740-AC27-E3238D0F5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58933C5-31B2-22B8-3B0E-A82BF9B96D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91" b="12491"/>
          <a:stretch/>
        </p:blipFill>
        <p:spPr bwMode="auto">
          <a:xfrm>
            <a:off x="20" y="10"/>
            <a:ext cx="12188932" cy="685799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60" name="Rectangle">
            <a:extLst>
              <a:ext uri="{FF2B5EF4-FFF2-40B4-BE49-F238E27FC236}">
                <a16:creationId xmlns:a16="http://schemas.microsoft.com/office/drawing/2014/main" id="{9F0EA5A9-0D12-3644-BBEC-6D9D192EBE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4755908" cy="6858001"/>
          </a:xfrm>
          <a:prstGeom prst="rect">
            <a:avLst/>
          </a:prstGeom>
          <a:solidFill>
            <a:schemeClr val="bg1">
              <a:alpha val="8500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457200"/>
            <a:endParaRPr sz="2600" cap="all" dirty="0">
              <a:solidFill>
                <a:srgbClr val="FFFFFF"/>
              </a:solidFill>
              <a:sym typeface="Avenir Next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B7B0D9C-0CB4-9C99-3D25-837B0F9D30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5151" y="899582"/>
            <a:ext cx="3609982" cy="3450844"/>
          </a:xfrm>
        </p:spPr>
        <p:txBody>
          <a:bodyPr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s-ES" sz="3700" dirty="0"/>
              <a:t>TRABAJO FIN DE GRADO:</a:t>
            </a:r>
            <a:br>
              <a:rPr lang="es-ES" sz="3700" dirty="0"/>
            </a:br>
            <a:br>
              <a:rPr lang="es-ES" sz="3700" dirty="0"/>
            </a:br>
            <a:r>
              <a:rPr lang="es-ES" sz="3700" dirty="0"/>
              <a:t>CHAT ONLINE EN TIEMPO REAL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D9E9D35-7F99-2BCC-C476-57B07ADDFB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77215" y="5320898"/>
            <a:ext cx="2401477" cy="753800"/>
          </a:xfrm>
        </p:spPr>
        <p:txBody>
          <a:bodyPr>
            <a:normAutofit lnSpcReduction="10000"/>
          </a:bodyPr>
          <a:lstStyle/>
          <a:p>
            <a:pPr algn="ctr"/>
            <a:r>
              <a:rPr lang="es-ES" sz="1600" dirty="0"/>
              <a:t>César Gómez Arroyo</a:t>
            </a:r>
          </a:p>
          <a:p>
            <a:pPr algn="ctr"/>
            <a:r>
              <a:rPr lang="es-ES" sz="1600" dirty="0"/>
              <a:t> 2024</a:t>
            </a:r>
          </a:p>
        </p:txBody>
      </p:sp>
      <p:sp>
        <p:nvSpPr>
          <p:cNvPr id="1061" name="Rectangle 1054">
            <a:extLst>
              <a:ext uri="{FF2B5EF4-FFF2-40B4-BE49-F238E27FC236}">
                <a16:creationId xmlns:a16="http://schemas.microsoft.com/office/drawing/2014/main" id="{A21C8291-E3D5-4240-8FF4-E5213CBCC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40282" y="1375495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062" name="Rectangle 1056">
            <a:extLst>
              <a:ext uri="{FF2B5EF4-FFF2-40B4-BE49-F238E27FC236}">
                <a16:creationId xmlns:a16="http://schemas.microsoft.com/office/drawing/2014/main" id="{08B44AFE-C181-7047-8CC9-CA00BD385E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40281" y="0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5030821D-9CEF-12B1-0BAD-126C826B6F76}"/>
              </a:ext>
            </a:extLst>
          </p:cNvPr>
          <p:cNvSpPr txBox="1"/>
          <p:nvPr/>
        </p:nvSpPr>
        <p:spPr>
          <a:xfrm>
            <a:off x="40623" y="4352930"/>
            <a:ext cx="4674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dirty="0"/>
              <a:t>Grado de Desarrollo de Aplicaciones Web</a:t>
            </a:r>
          </a:p>
        </p:txBody>
      </p:sp>
    </p:spTree>
    <p:extLst>
      <p:ext uri="{BB962C8B-B14F-4D97-AF65-F5344CB8AC3E}">
        <p14:creationId xmlns:p14="http://schemas.microsoft.com/office/powerpoint/2010/main" val="1439046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4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4" name="Rectangle 53">
            <a:extLst>
              <a:ext uri="{FF2B5EF4-FFF2-40B4-BE49-F238E27FC236}">
                <a16:creationId xmlns:a16="http://schemas.microsoft.com/office/drawing/2014/main" id="{23BB7E73-E730-42EA-AACE-D1E323EA5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F1F6C2E9-B316-4410-88E5-74F044FC35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565153"/>
            <a:ext cx="5106593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83D07262-43A6-451F-9B19-77B943C63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453788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3EB5959-7CDA-0349-0D26-0F0116AF9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3820" y="455362"/>
            <a:ext cx="5310579" cy="1550419"/>
          </a:xfrm>
        </p:spPr>
        <p:txBody>
          <a:bodyPr>
            <a:normAutofit/>
          </a:bodyPr>
          <a:lstStyle/>
          <a:p>
            <a:pPr algn="ctr"/>
            <a:r>
              <a:rPr lang="es-ES" dirty="0"/>
              <a:t>TESTING</a:t>
            </a:r>
          </a:p>
        </p:txBody>
      </p:sp>
      <p:pic>
        <p:nvPicPr>
          <p:cNvPr id="7" name="Graphic 6" descr="Marca de verificación">
            <a:extLst>
              <a:ext uri="{FF2B5EF4-FFF2-40B4-BE49-F238E27FC236}">
                <a16:creationId xmlns:a16="http://schemas.microsoft.com/office/drawing/2014/main" id="{BB6142BC-FB71-07A3-8785-2AC4E23A3D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0276" y="2058268"/>
            <a:ext cx="3217333" cy="3217333"/>
          </a:xfrm>
          <a:prstGeom prst="rect">
            <a:avLst/>
          </a:prstGeom>
        </p:spPr>
      </p:pic>
      <p:graphicFrame>
        <p:nvGraphicFramePr>
          <p:cNvPr id="16" name="Marcador de contenido 2">
            <a:extLst>
              <a:ext uri="{FF2B5EF4-FFF2-40B4-BE49-F238E27FC236}">
                <a16:creationId xmlns:a16="http://schemas.microsoft.com/office/drawing/2014/main" id="{0238A1DA-52A7-7A43-DF57-3453B0847E3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9442599"/>
              </p:ext>
            </p:extLst>
          </p:nvPr>
        </p:nvGraphicFramePr>
        <p:xfrm>
          <a:off x="5763820" y="2160016"/>
          <a:ext cx="5310579" cy="3926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8140911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27">
            <a:extLst>
              <a:ext uri="{FF2B5EF4-FFF2-40B4-BE49-F238E27FC236}">
                <a16:creationId xmlns:a16="http://schemas.microsoft.com/office/drawing/2014/main" id="{23BB7E73-E730-42EA-AACE-D1E323EA5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29">
            <a:extLst>
              <a:ext uri="{FF2B5EF4-FFF2-40B4-BE49-F238E27FC236}">
                <a16:creationId xmlns:a16="http://schemas.microsoft.com/office/drawing/2014/main" id="{F1F6C2E9-B316-4410-88E5-74F044FC35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421301" y="565153"/>
            <a:ext cx="2770699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02F6D7B-4611-E4D5-E12B-8DCECF224A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7601" y="455362"/>
            <a:ext cx="7846501" cy="1550419"/>
          </a:xfrm>
        </p:spPr>
        <p:txBody>
          <a:bodyPr>
            <a:normAutofit/>
          </a:bodyPr>
          <a:lstStyle/>
          <a:p>
            <a:r>
              <a:rPr lang="es-ES"/>
              <a:t>APRENDIZAJES Y CONCLUSIONES</a:t>
            </a:r>
          </a:p>
        </p:txBody>
      </p:sp>
      <p:sp>
        <p:nvSpPr>
          <p:cNvPr id="36" name="Rectangle 31">
            <a:extLst>
              <a:ext uri="{FF2B5EF4-FFF2-40B4-BE49-F238E27FC236}">
                <a16:creationId xmlns:a16="http://schemas.microsoft.com/office/drawing/2014/main" id="{83D07262-43A6-451F-9B19-77B943C63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990007" y="1"/>
            <a:ext cx="2201993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Marcador de contenido 2">
            <a:extLst>
              <a:ext uri="{FF2B5EF4-FFF2-40B4-BE49-F238E27FC236}">
                <a16:creationId xmlns:a16="http://schemas.microsoft.com/office/drawing/2014/main" id="{D7A143FE-EEC4-B724-C598-AA4D0A7690E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91513062"/>
              </p:ext>
            </p:extLst>
          </p:nvPr>
        </p:nvGraphicFramePr>
        <p:xfrm>
          <a:off x="1117601" y="2160588"/>
          <a:ext cx="7846501" cy="39322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888748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Rectangle 80">
            <a:extLst>
              <a:ext uri="{FF2B5EF4-FFF2-40B4-BE49-F238E27FC236}">
                <a16:creationId xmlns:a16="http://schemas.microsoft.com/office/drawing/2014/main" id="{2D03A0B2-4A2F-D846-A5E6-FB7CB9A031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7F573F1D-73A7-FB41-BCAD-FC9AA7DEF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 useBgFill="1">
        <p:nvSpPr>
          <p:cNvPr id="85" name="Rectangle 84">
            <a:extLst>
              <a:ext uri="{FF2B5EF4-FFF2-40B4-BE49-F238E27FC236}">
                <a16:creationId xmlns:a16="http://schemas.microsoft.com/office/drawing/2014/main" id="{A88F843D-1C1B-C740-AC27-E3238D0F5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B54297EB-09C0-0B84-58BE-2B289CCCCA82}"/>
              </a:ext>
            </a:extLst>
          </p:cNvPr>
          <p:cNvSpPr txBox="1"/>
          <p:nvPr/>
        </p:nvSpPr>
        <p:spPr>
          <a:xfrm>
            <a:off x="8018632" y="1247140"/>
            <a:ext cx="3998555" cy="345084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600" b="1" i="1" dirty="0">
                <a:latin typeface="+mj-lt"/>
                <a:ea typeface="+mj-ea"/>
                <a:cs typeface="+mj-cs"/>
              </a:rPr>
              <a:t>“Technology is better when it brings people together”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2600" b="1" dirty="0">
              <a:latin typeface="+mj-lt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600" dirty="0">
                <a:latin typeface="+mj-lt"/>
                <a:ea typeface="+mj-ea"/>
                <a:cs typeface="+mj-cs"/>
              </a:rPr>
              <a:t>- Matt Mullenweg, </a:t>
            </a:r>
            <a:r>
              <a:rPr lang="en-US" sz="2600" dirty="0" err="1">
                <a:latin typeface="+mj-lt"/>
                <a:ea typeface="+mj-ea"/>
                <a:cs typeface="+mj-cs"/>
              </a:rPr>
              <a:t>desarrollador</a:t>
            </a:r>
            <a:r>
              <a:rPr lang="en-US" sz="2600" dirty="0">
                <a:latin typeface="+mj-lt"/>
                <a:ea typeface="+mj-ea"/>
                <a:cs typeface="+mj-cs"/>
              </a:rPr>
              <a:t> web y </a:t>
            </a:r>
            <a:r>
              <a:rPr lang="en-US" sz="2600" dirty="0" err="1">
                <a:latin typeface="+mj-lt"/>
                <a:ea typeface="+mj-ea"/>
                <a:cs typeface="+mj-cs"/>
              </a:rPr>
              <a:t>creador</a:t>
            </a:r>
            <a:r>
              <a:rPr lang="en-US" sz="2600" dirty="0">
                <a:latin typeface="+mj-lt"/>
                <a:ea typeface="+mj-ea"/>
                <a:cs typeface="+mj-cs"/>
              </a:rPr>
              <a:t> de WordPress</a:t>
            </a:r>
          </a:p>
        </p:txBody>
      </p:sp>
      <p:pic>
        <p:nvPicPr>
          <p:cNvPr id="77" name="Picture 76" descr="Sphere of mesh and nodes">
            <a:extLst>
              <a:ext uri="{FF2B5EF4-FFF2-40B4-BE49-F238E27FC236}">
                <a16:creationId xmlns:a16="http://schemas.microsoft.com/office/drawing/2014/main" id="{7C84BA4D-3615-1D14-8CE3-593E9C8311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454"/>
          <a:stretch/>
        </p:blipFill>
        <p:spPr>
          <a:xfrm>
            <a:off x="-1" y="10"/>
            <a:ext cx="7456513" cy="6857990"/>
          </a:xfrm>
          <a:prstGeom prst="rect">
            <a:avLst/>
          </a:prstGeom>
        </p:spPr>
      </p:pic>
      <p:sp>
        <p:nvSpPr>
          <p:cNvPr id="87" name="Rectangle 86">
            <a:extLst>
              <a:ext uri="{FF2B5EF4-FFF2-40B4-BE49-F238E27FC236}">
                <a16:creationId xmlns:a16="http://schemas.microsoft.com/office/drawing/2014/main" id="{A21C8291-E3D5-4240-8FF4-E5213CBCC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08B44AFE-C181-7047-8CC9-CA00BD385E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1189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8">
            <a:extLst>
              <a:ext uri="{FF2B5EF4-FFF2-40B4-BE49-F238E27FC236}">
                <a16:creationId xmlns:a16="http://schemas.microsoft.com/office/drawing/2014/main" id="{C868C70C-E5C4-CD47-888C-FCB3373B6D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5FD39C7-2A58-EE4F-F026-E46B7485D0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1" y="455362"/>
            <a:ext cx="6881728" cy="1550419"/>
          </a:xfrm>
        </p:spPr>
        <p:txBody>
          <a:bodyPr>
            <a:normAutofit/>
          </a:bodyPr>
          <a:lstStyle/>
          <a:p>
            <a:pPr algn="ctr"/>
            <a:r>
              <a:rPr lang="es-ES" dirty="0"/>
              <a:t>CONCEPTO Y MOTIVACIÓN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9439F69-0E62-A97E-A7C4-9BE4F76B03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151" y="2437915"/>
            <a:ext cx="6881728" cy="392615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s-ES" sz="1700" b="1" dirty="0"/>
              <a:t>Concepto</a:t>
            </a:r>
            <a:r>
              <a:rPr lang="es-ES" sz="1700" dirty="0"/>
              <a:t>: El proyecto consiste en la creación de un chat web online altamente accesible con funcionalidades tanto de utilidad como de seguridad y privacidad</a:t>
            </a:r>
          </a:p>
          <a:p>
            <a:pPr marL="0" indent="0">
              <a:lnSpc>
                <a:spcPct val="100000"/>
              </a:lnSpc>
              <a:buNone/>
            </a:pPr>
            <a:endParaRPr lang="es-ES" sz="1700" dirty="0"/>
          </a:p>
          <a:p>
            <a:pPr>
              <a:lnSpc>
                <a:spcPct val="100000"/>
              </a:lnSpc>
            </a:pPr>
            <a:r>
              <a:rPr lang="es-ES" sz="1700" b="1" dirty="0"/>
              <a:t>Motivación: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s-ES" sz="1700" dirty="0"/>
              <a:t>Abordar la creciente necesidad de seguridad y privacidad en las comunicaciones digitales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s-ES" sz="1700" dirty="0"/>
              <a:t>Explorar y aplicar tecnologías innovadoras y poco comunes, como WebSockets, proporcionando una valiosa oportunidad para adquirir nuevas habilidades técnicas y experiencia práctica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s-ES" sz="1700" dirty="0"/>
              <a:t>Mejorar el proceso del desarrollo de software en cada fase</a:t>
            </a:r>
          </a:p>
        </p:txBody>
      </p:sp>
      <p:pic>
        <p:nvPicPr>
          <p:cNvPr id="16" name="Picture 4" descr="Bombillas blancas con una amarilla que sobresale">
            <a:extLst>
              <a:ext uri="{FF2B5EF4-FFF2-40B4-BE49-F238E27FC236}">
                <a16:creationId xmlns:a16="http://schemas.microsoft.com/office/drawing/2014/main" id="{10D4C8B5-D2B1-74A1-D677-C39105A894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755" r="37625" b="-1"/>
          <a:stretch/>
        </p:blipFill>
        <p:spPr>
          <a:xfrm>
            <a:off x="8018632" y="10"/>
            <a:ext cx="4173368" cy="6857990"/>
          </a:xfrm>
          <a:prstGeom prst="rect">
            <a:avLst/>
          </a:prstGeom>
        </p:spPr>
      </p:pic>
      <p:sp>
        <p:nvSpPr>
          <p:cNvPr id="17" name="Rectangle 10">
            <a:extLst>
              <a:ext uri="{FF2B5EF4-FFF2-40B4-BE49-F238E27FC236}">
                <a16:creationId xmlns:a16="http://schemas.microsoft.com/office/drawing/2014/main" id="{D8C68F39-5E8A-844C-A8FD-394F253C1E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18632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2">
            <a:extLst>
              <a:ext uri="{FF2B5EF4-FFF2-40B4-BE49-F238E27FC236}">
                <a16:creationId xmlns:a16="http://schemas.microsoft.com/office/drawing/2014/main" id="{BC583CEB-AC2B-2640-94F6-5958E6BC5B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18632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3852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868C70C-E5C4-CD47-888C-FCB3373B6D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C68F39-5E8A-844C-A8FD-394F253C1E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C583CEB-AC2B-2640-94F6-5958E6BC5B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7364E6F-7102-25BE-FD2E-2F1A780A10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5660" y="1109100"/>
            <a:ext cx="3378671" cy="690737"/>
          </a:xfrm>
        </p:spPr>
        <p:txBody>
          <a:bodyPr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s-ES" sz="3100" dirty="0"/>
              <a:t>ÍNDICE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D08F1D8-2AF9-0248-55F9-28256BE0D7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35660" y="2246915"/>
            <a:ext cx="3703240" cy="3793917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00000"/>
              </a:lnSpc>
            </a:pPr>
            <a:r>
              <a:rPr lang="es-ES" sz="1800" dirty="0"/>
              <a:t>Definición de las características principales</a:t>
            </a:r>
          </a:p>
          <a:p>
            <a:pPr>
              <a:lnSpc>
                <a:spcPct val="100000"/>
              </a:lnSpc>
            </a:pPr>
            <a:r>
              <a:rPr lang="es-ES" sz="1800" dirty="0"/>
              <a:t>Tecnologías a utilizar</a:t>
            </a:r>
          </a:p>
          <a:p>
            <a:pPr>
              <a:lnSpc>
                <a:spcPct val="100000"/>
              </a:lnSpc>
            </a:pPr>
            <a:r>
              <a:rPr lang="es-ES" sz="1800" dirty="0"/>
              <a:t>Prototipos de diseño de la UI</a:t>
            </a:r>
          </a:p>
          <a:p>
            <a:pPr>
              <a:lnSpc>
                <a:spcPct val="100000"/>
              </a:lnSpc>
            </a:pPr>
            <a:r>
              <a:rPr lang="es-ES" sz="1800" dirty="0"/>
              <a:t>Arquitectura del software y patrón de diseño</a:t>
            </a:r>
          </a:p>
          <a:p>
            <a:pPr>
              <a:lnSpc>
                <a:spcPct val="100000"/>
              </a:lnSpc>
            </a:pPr>
            <a:r>
              <a:rPr lang="es-ES" sz="1800" dirty="0"/>
              <a:t>Configuración del </a:t>
            </a:r>
            <a:r>
              <a:rPr lang="es-ES" sz="1800" dirty="0" err="1"/>
              <a:t>monorepositorio</a:t>
            </a:r>
            <a:endParaRPr lang="es-ES" sz="1800" dirty="0"/>
          </a:p>
          <a:p>
            <a:pPr>
              <a:lnSpc>
                <a:spcPct val="100000"/>
              </a:lnSpc>
            </a:pPr>
            <a:r>
              <a:rPr lang="es-ES" sz="1800" dirty="0"/>
              <a:t>Desarrollo de las funcionalidades clave</a:t>
            </a:r>
          </a:p>
          <a:p>
            <a:pPr>
              <a:lnSpc>
                <a:spcPct val="100000"/>
              </a:lnSpc>
            </a:pPr>
            <a:r>
              <a:rPr lang="es-ES" sz="1800" dirty="0" err="1"/>
              <a:t>Testing</a:t>
            </a:r>
            <a:endParaRPr lang="es-ES" sz="1800" dirty="0"/>
          </a:p>
          <a:p>
            <a:pPr>
              <a:lnSpc>
                <a:spcPct val="100000"/>
              </a:lnSpc>
            </a:pPr>
            <a:r>
              <a:rPr lang="es-ES" sz="2000" dirty="0"/>
              <a:t>Conclusiones</a:t>
            </a:r>
          </a:p>
        </p:txBody>
      </p:sp>
      <p:pic>
        <p:nvPicPr>
          <p:cNvPr id="5" name="Imagen 4" descr="Una captura de pantalla de una computadora&#10;&#10;Descripción generada automáticamente">
            <a:extLst>
              <a:ext uri="{FF2B5EF4-FFF2-40B4-BE49-F238E27FC236}">
                <a16:creationId xmlns:a16="http://schemas.microsoft.com/office/drawing/2014/main" id="{9C30F540-EE29-CBC4-DDB8-3C3D94A19F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6768" y="787041"/>
            <a:ext cx="7005055" cy="5253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5462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868C70C-E5C4-CD47-888C-FCB3373B6D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5A8DDA3-B4FC-D445-AA06-C92ABAE24B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88543" y="5476671"/>
            <a:ext cx="2770698" cy="138132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FD0692D-A304-5E4A-BCD9-C00690321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88542" y="4101177"/>
            <a:ext cx="1373567" cy="2756824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153CABA-01A2-964E-8156-2E871F6EE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176" y="1374244"/>
            <a:ext cx="4241893" cy="615920"/>
          </a:xfrm>
        </p:spPr>
        <p:txBody>
          <a:bodyPr>
            <a:normAutofit fontScale="90000"/>
          </a:bodyPr>
          <a:lstStyle/>
          <a:p>
            <a:pPr algn="ctr"/>
            <a:r>
              <a:rPr lang="es-ES" sz="3600" dirty="0"/>
              <a:t>CARACTERÍSTICAS</a:t>
            </a:r>
            <a:br>
              <a:rPr lang="es-ES" sz="3600" dirty="0"/>
            </a:br>
            <a:r>
              <a:rPr lang="es-ES" sz="3600" dirty="0"/>
              <a:t>PRINCIPALES</a:t>
            </a:r>
            <a:endParaRPr lang="es-ES" sz="2100" dirty="0"/>
          </a:p>
        </p:txBody>
      </p:sp>
      <p:graphicFrame>
        <p:nvGraphicFramePr>
          <p:cNvPr id="7" name="Marcador de contenido 2">
            <a:extLst>
              <a:ext uri="{FF2B5EF4-FFF2-40B4-BE49-F238E27FC236}">
                <a16:creationId xmlns:a16="http://schemas.microsoft.com/office/drawing/2014/main" id="{E2E26328-A7DB-EA22-38E5-E8DEC8A11C9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99575645"/>
              </p:ext>
            </p:extLst>
          </p:nvPr>
        </p:nvGraphicFramePr>
        <p:xfrm>
          <a:off x="5809130" y="1374244"/>
          <a:ext cx="5449770" cy="46675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473236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23BE7A-C2A0-7F0D-9E3E-16A6DDB07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TECNOLOGÍAS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52269C2-BB61-A280-7D3F-8948A3797A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7710" y="1578899"/>
            <a:ext cx="6724641" cy="3636737"/>
          </a:xfrm>
        </p:spPr>
        <p:txBody>
          <a:bodyPr>
            <a:normAutofit fontScale="92500" lnSpcReduction="10000"/>
          </a:bodyPr>
          <a:lstStyle/>
          <a:p>
            <a:r>
              <a:rPr lang="es-ES" sz="1400" b="1" dirty="0"/>
              <a:t>Vue.js: </a:t>
            </a:r>
            <a:r>
              <a:rPr lang="es-ES" sz="1400" dirty="0"/>
              <a:t>Framework para el </a:t>
            </a:r>
            <a:r>
              <a:rPr lang="es-ES" sz="1400" dirty="0" err="1"/>
              <a:t>frontend</a:t>
            </a:r>
            <a:endParaRPr lang="es-ES" sz="1400" dirty="0"/>
          </a:p>
          <a:p>
            <a:r>
              <a:rPr lang="es-ES" sz="1400" b="1" dirty="0" err="1"/>
              <a:t>TailwindCSS</a:t>
            </a:r>
            <a:r>
              <a:rPr lang="es-ES" sz="1400" b="1" dirty="0"/>
              <a:t>: </a:t>
            </a:r>
            <a:r>
              <a:rPr lang="es-ES" sz="1400" dirty="0"/>
              <a:t>Framework CSS para la estilización</a:t>
            </a:r>
          </a:p>
          <a:p>
            <a:r>
              <a:rPr lang="es-ES" sz="1400" b="1" dirty="0"/>
              <a:t>Node.js + Express.js: </a:t>
            </a:r>
            <a:r>
              <a:rPr lang="es-ES" sz="1400" dirty="0"/>
              <a:t>Framework para el backend</a:t>
            </a:r>
          </a:p>
          <a:p>
            <a:r>
              <a:rPr lang="es-ES" sz="1400" b="1" dirty="0"/>
              <a:t>Socket.IO:  </a:t>
            </a:r>
            <a:r>
              <a:rPr lang="es-ES" sz="1400" dirty="0"/>
              <a:t>Framework para WebSockets integrado en el backend</a:t>
            </a:r>
            <a:endParaRPr lang="es-ES" sz="1400" b="1" dirty="0"/>
          </a:p>
          <a:p>
            <a:r>
              <a:rPr lang="es-ES" sz="1400" b="1" dirty="0"/>
              <a:t>MongoDB: </a:t>
            </a:r>
            <a:r>
              <a:rPr lang="es-ES" sz="1400" dirty="0"/>
              <a:t>Base de datos NoSQL</a:t>
            </a:r>
          </a:p>
          <a:p>
            <a:r>
              <a:rPr lang="es-ES" sz="1400" b="1" dirty="0" err="1"/>
              <a:t>Json</a:t>
            </a:r>
            <a:r>
              <a:rPr lang="es-ES" sz="1400" b="1" dirty="0"/>
              <a:t> Web Token (JWT): </a:t>
            </a:r>
            <a:r>
              <a:rPr lang="es-ES" sz="1400" dirty="0"/>
              <a:t>Autenticación segura</a:t>
            </a:r>
          </a:p>
          <a:p>
            <a:r>
              <a:rPr lang="es-ES" sz="1400" b="1" dirty="0" err="1"/>
              <a:t>Vitest</a:t>
            </a:r>
            <a:r>
              <a:rPr lang="es-ES" sz="1400" b="1" dirty="0"/>
              <a:t>: </a:t>
            </a:r>
            <a:r>
              <a:rPr lang="es-ES" sz="1400" dirty="0"/>
              <a:t>Framework para </a:t>
            </a:r>
            <a:r>
              <a:rPr lang="es-ES" sz="1400" dirty="0" err="1"/>
              <a:t>testing</a:t>
            </a:r>
            <a:endParaRPr lang="es-ES" sz="1400" dirty="0"/>
          </a:p>
          <a:p>
            <a:r>
              <a:rPr lang="es-ES" sz="1400" b="1" dirty="0" err="1"/>
              <a:t>Figma</a:t>
            </a:r>
            <a:r>
              <a:rPr lang="es-ES" sz="1400" b="1" dirty="0"/>
              <a:t>: </a:t>
            </a:r>
            <a:r>
              <a:rPr lang="es-ES" sz="1400" dirty="0"/>
              <a:t>Herramienta para el diseño de la UI</a:t>
            </a:r>
          </a:p>
          <a:p>
            <a:r>
              <a:rPr lang="es-ES" sz="1400" b="1" dirty="0" err="1"/>
              <a:t>Notion</a:t>
            </a:r>
            <a:r>
              <a:rPr lang="es-ES" sz="1400" b="1" dirty="0"/>
              <a:t>: </a:t>
            </a:r>
            <a:r>
              <a:rPr lang="es-ES" sz="1400" dirty="0"/>
              <a:t>Herramienta para la organización del proyecto</a:t>
            </a:r>
          </a:p>
          <a:p>
            <a:r>
              <a:rPr lang="es-ES" sz="1400" b="1" dirty="0" err="1"/>
              <a:t>PageSpeed</a:t>
            </a:r>
            <a:r>
              <a:rPr lang="es-ES" sz="1400" b="1" dirty="0"/>
              <a:t> </a:t>
            </a:r>
            <a:r>
              <a:rPr lang="es-ES" sz="1400" b="1" dirty="0" err="1"/>
              <a:t>Insights</a:t>
            </a:r>
            <a:r>
              <a:rPr lang="es-ES" sz="1400" b="1" dirty="0"/>
              <a:t>: </a:t>
            </a:r>
            <a:r>
              <a:rPr lang="es-ES" sz="1400" dirty="0"/>
              <a:t>Herramienta para análisis de rendimiento y accesibilidad</a:t>
            </a:r>
            <a:endParaRPr lang="es-ES" sz="1400" b="1" dirty="0"/>
          </a:p>
          <a:p>
            <a:endParaRPr lang="es-ES" sz="1400" dirty="0"/>
          </a:p>
          <a:p>
            <a:endParaRPr lang="es-ES" sz="1400" b="1" dirty="0"/>
          </a:p>
        </p:txBody>
      </p:sp>
      <p:pic>
        <p:nvPicPr>
          <p:cNvPr id="2050" name="Picture 2" descr="Starting with Vue.js | Toma Nistor - San Diego Web Developer">
            <a:extLst>
              <a:ext uri="{FF2B5EF4-FFF2-40B4-BE49-F238E27FC236}">
                <a16:creationId xmlns:a16="http://schemas.microsoft.com/office/drawing/2014/main" id="{AC823569-1E4C-1995-63BF-818754138B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8964" y="570899"/>
            <a:ext cx="1008000" cy="100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A7055BE8-507D-62C7-F96F-D63C4FD6E3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1055" y="2728913"/>
            <a:ext cx="1883818" cy="13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C8240E7B-35D7-5DCB-52A0-A165FA6C95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417" y="1490869"/>
            <a:ext cx="1323764" cy="9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4" name="Picture 26">
            <a:extLst>
              <a:ext uri="{FF2B5EF4-FFF2-40B4-BE49-F238E27FC236}">
                <a16:creationId xmlns:a16="http://schemas.microsoft.com/office/drawing/2014/main" id="{F6DA119B-034E-629C-D5C7-8F5D48EE54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2027" y="570899"/>
            <a:ext cx="1747010" cy="1075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8" name="Picture 30">
            <a:extLst>
              <a:ext uri="{FF2B5EF4-FFF2-40B4-BE49-F238E27FC236}">
                <a16:creationId xmlns:a16="http://schemas.microsoft.com/office/drawing/2014/main" id="{DB56CB44-F937-E76B-7E24-5F12E32AD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4837" y="5104805"/>
            <a:ext cx="1116000" cy="11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4" name="Picture 36" descr="Mongodb original logo - Social media &amp; Logos Icons">
            <a:extLst>
              <a:ext uri="{FF2B5EF4-FFF2-40B4-BE49-F238E27FC236}">
                <a16:creationId xmlns:a16="http://schemas.microsoft.com/office/drawing/2014/main" id="{F0F3724C-1114-F538-7463-E40B929AF8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2190" y="3634035"/>
            <a:ext cx="1188000" cy="118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94" name="Picture 46">
            <a:extLst>
              <a:ext uri="{FF2B5EF4-FFF2-40B4-BE49-F238E27FC236}">
                <a16:creationId xmlns:a16="http://schemas.microsoft.com/office/drawing/2014/main" id="{A6355F3B-5393-3572-EE3C-92F0F2B251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6561" y="5522028"/>
            <a:ext cx="1024816" cy="9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96" name="Picture 48">
            <a:extLst>
              <a:ext uri="{FF2B5EF4-FFF2-40B4-BE49-F238E27FC236}">
                <a16:creationId xmlns:a16="http://schemas.microsoft.com/office/drawing/2014/main" id="{0F09330A-381F-94BB-A7A9-50B4CDDAB4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9757" y="5530189"/>
            <a:ext cx="624208" cy="9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98" name="Picture 50">
            <a:extLst>
              <a:ext uri="{FF2B5EF4-FFF2-40B4-BE49-F238E27FC236}">
                <a16:creationId xmlns:a16="http://schemas.microsoft.com/office/drawing/2014/main" id="{25ECF1E7-0C2C-0DB0-AE61-7871A787DD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4727" y="2853302"/>
            <a:ext cx="1008000" cy="100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04" name="Picture 56" descr="Google Pagespeed Insights Logo PNG Vector (SVG) Free Download">
            <a:extLst>
              <a:ext uri="{FF2B5EF4-FFF2-40B4-BE49-F238E27FC236}">
                <a16:creationId xmlns:a16="http://schemas.microsoft.com/office/drawing/2014/main" id="{7364F960-D558-F7C1-4447-597A602FD5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0427" y="5466638"/>
            <a:ext cx="936000" cy="9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07528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C868C70C-E5C4-CD47-888C-FCB3373B6D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B33CCEB-7A82-96B4-04F0-FDF70D4621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87694" y="455613"/>
            <a:ext cx="3745064" cy="1549400"/>
          </a:xfrm>
        </p:spPr>
        <p:txBody>
          <a:bodyPr>
            <a:normAutofit/>
          </a:bodyPr>
          <a:lstStyle/>
          <a:p>
            <a:r>
              <a:rPr lang="es-ES"/>
              <a:t>DISEÑO</a:t>
            </a:r>
            <a:endParaRPr lang="es-ES" dirty="0"/>
          </a:p>
        </p:txBody>
      </p:sp>
      <p:pic>
        <p:nvPicPr>
          <p:cNvPr id="7" name="Imagen 6" descr="Un celular color negro&#10;&#10;Descripción generada automáticamente">
            <a:extLst>
              <a:ext uri="{FF2B5EF4-FFF2-40B4-BE49-F238E27FC236}">
                <a16:creationId xmlns:a16="http://schemas.microsoft.com/office/drawing/2014/main" id="{9C10ABC5-D3C0-02EE-1E11-D267D5843DE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79" r="44545"/>
          <a:stretch/>
        </p:blipFill>
        <p:spPr>
          <a:xfrm>
            <a:off x="20" y="3"/>
            <a:ext cx="3600573" cy="6857994"/>
          </a:xfrm>
          <a:prstGeom prst="rect">
            <a:avLst/>
          </a:prstGeom>
        </p:spPr>
      </p:pic>
      <p:pic>
        <p:nvPicPr>
          <p:cNvPr id="9" name="Imagen 8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FD4BE6E9-6885-F789-DD49-5AB026420F6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96" r="14861" b="-1"/>
          <a:stretch/>
        </p:blipFill>
        <p:spPr>
          <a:xfrm>
            <a:off x="3039512" y="565152"/>
            <a:ext cx="4417001" cy="6292851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D8C68F39-5E8A-844C-A8FD-394F253C1E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39512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BC583CEB-AC2B-2640-94F6-5958E6BC5B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39512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4BFFDAE-C7AA-567C-899C-9F37E5E127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87694" y="2160588"/>
            <a:ext cx="3745064" cy="3925887"/>
          </a:xfrm>
        </p:spPr>
        <p:txBody>
          <a:bodyPr>
            <a:normAutofit/>
          </a:bodyPr>
          <a:lstStyle/>
          <a:p>
            <a:r>
              <a:rPr lang="pt-BR" dirty="0"/>
              <a:t>Paleta de colores (#00ffe0, #0f363e, #000000)</a:t>
            </a:r>
          </a:p>
          <a:p>
            <a:r>
              <a:rPr lang="es-ES" dirty="0"/>
              <a:t>Estilo visual tipo "Matrix" o "hacker"</a:t>
            </a:r>
          </a:p>
          <a:p>
            <a:r>
              <a:rPr lang="es-ES" dirty="0"/>
              <a:t>Fuente utilizada: Share </a:t>
            </a:r>
            <a:r>
              <a:rPr lang="es-ES" dirty="0" err="1"/>
              <a:t>Tech</a:t>
            </a:r>
            <a:r>
              <a:rPr lang="es-ES" dirty="0"/>
              <a:t> Google</a:t>
            </a:r>
          </a:p>
        </p:txBody>
      </p:sp>
    </p:spTree>
    <p:extLst>
      <p:ext uri="{BB962C8B-B14F-4D97-AF65-F5344CB8AC3E}">
        <p14:creationId xmlns:p14="http://schemas.microsoft.com/office/powerpoint/2010/main" val="21882511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2D03A0B2-4A2F-D846-A5E6-FB7CB9A031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F573F1D-73A7-FB41-BCAD-FC9AA7DEF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0247FD0E-C93A-490E-9994-C79DC8977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n 6" descr="Texto&#10;&#10;Descripción generada automáticamente">
            <a:extLst>
              <a:ext uri="{FF2B5EF4-FFF2-40B4-BE49-F238E27FC236}">
                <a16:creationId xmlns:a16="http://schemas.microsoft.com/office/drawing/2014/main" id="{C42665C5-BC08-34E6-080C-EAF18FC91C7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982" r="-1" b="-1"/>
          <a:stretch/>
        </p:blipFill>
        <p:spPr>
          <a:xfrm>
            <a:off x="3048" y="-24"/>
            <a:ext cx="11055096" cy="6858023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1CDD2F19-0AAB-46D2-A7D4-9BD8F7E429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755205" y="-578805"/>
            <a:ext cx="6858003" cy="8015586"/>
          </a:xfrm>
          <a:prstGeom prst="rect">
            <a:avLst/>
          </a:prstGeom>
          <a:gradFill flip="none" rotWithShape="1">
            <a:gsLst>
              <a:gs pos="48000">
                <a:sysClr val="windowText" lastClr="000000">
                  <a:alpha val="30000"/>
                </a:sysClr>
              </a:gs>
              <a:gs pos="85000">
                <a:sysClr val="windowText" lastClr="000000">
                  <a:alpha val="49000"/>
                </a:sysClr>
              </a:gs>
              <a:gs pos="0">
                <a:sysClr val="windowText" lastClr="000000">
                  <a:alpha val="0"/>
                </a:sysClr>
              </a:gs>
            </a:gsLst>
            <a:lin ang="162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06A191E-95E3-3324-D0A8-848EF2F868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345" y="4801880"/>
            <a:ext cx="4162232" cy="650738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pPr algn="r"/>
            <a:r>
              <a:rPr lang="en-US" sz="4200" dirty="0">
                <a:solidFill>
                  <a:srgbClr val="FFFFFF"/>
                </a:solidFill>
              </a:rPr>
              <a:t>ARQUITECTURA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2679732-C3C2-91F8-D07C-B546D7A929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9183" y="5674658"/>
            <a:ext cx="5664429" cy="524510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indent="0" algn="r">
              <a:buNone/>
            </a:pPr>
            <a:r>
              <a:rPr lang="en-US" sz="2400" dirty="0" err="1">
                <a:solidFill>
                  <a:srgbClr val="FFFFFF"/>
                </a:solidFill>
              </a:rPr>
              <a:t>Patrón</a:t>
            </a:r>
            <a:r>
              <a:rPr lang="en-US" sz="2400" dirty="0">
                <a:solidFill>
                  <a:srgbClr val="FFFFFF"/>
                </a:solidFill>
              </a:rPr>
              <a:t> de </a:t>
            </a:r>
            <a:r>
              <a:rPr lang="en-US" sz="2400" dirty="0" err="1">
                <a:solidFill>
                  <a:srgbClr val="FFFFFF"/>
                </a:solidFill>
              </a:rPr>
              <a:t>arquitectura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cliente-servidor</a:t>
            </a: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D77B2DF-AF44-4996-BBFD-5DF9162BE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58144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F6BECB9-A7FC-400F-8502-97A13BB879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626850" y="1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8320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3BB7E73-E730-42EA-AACE-D1E323EA5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1F6C2E9-B316-4410-88E5-74F044FC35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3D07262-43A6-451F-9B19-77B943C63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D22794F-6DBC-CA08-FDB7-A9B10A86BF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0" y="455362"/>
            <a:ext cx="9486690" cy="1550419"/>
          </a:xfrm>
        </p:spPr>
        <p:txBody>
          <a:bodyPr>
            <a:normAutofit/>
          </a:bodyPr>
          <a:lstStyle/>
          <a:p>
            <a:pPr algn="ctr"/>
            <a:r>
              <a:rPr lang="es-ES" dirty="0"/>
              <a:t>CONFIGURACIÓN DE MONOREPOSITORIO</a:t>
            </a:r>
          </a:p>
        </p:txBody>
      </p:sp>
      <p:graphicFrame>
        <p:nvGraphicFramePr>
          <p:cNvPr id="5" name="Marcador de contenido 2">
            <a:extLst>
              <a:ext uri="{FF2B5EF4-FFF2-40B4-BE49-F238E27FC236}">
                <a16:creationId xmlns:a16="http://schemas.microsoft.com/office/drawing/2014/main" id="{0B0C304A-A062-6327-33FD-C47CE4E6C29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26010391"/>
              </p:ext>
            </p:extLst>
          </p:nvPr>
        </p:nvGraphicFramePr>
        <p:xfrm>
          <a:off x="1587710" y="2160016"/>
          <a:ext cx="9486690" cy="3926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036437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868C70C-E5C4-CD47-888C-FCB3373B6D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5A8DDA3-B4FC-D445-AA06-C92ABAE24B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88543" y="5476671"/>
            <a:ext cx="2770698" cy="138132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FD0692D-A304-5E4A-BCD9-C00690321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88542" y="4101177"/>
            <a:ext cx="1373567" cy="2756824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48BA87E-B8D7-3342-A40F-F8E070F77E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11" y="1237707"/>
            <a:ext cx="5308367" cy="1588244"/>
          </a:xfrm>
        </p:spPr>
        <p:txBody>
          <a:bodyPr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s-ES" sz="3600" dirty="0"/>
              <a:t>FUNCIONALIDADES CLAVE</a:t>
            </a:r>
          </a:p>
        </p:txBody>
      </p:sp>
      <p:graphicFrame>
        <p:nvGraphicFramePr>
          <p:cNvPr id="20" name="Marcador de contenido 2">
            <a:extLst>
              <a:ext uri="{FF2B5EF4-FFF2-40B4-BE49-F238E27FC236}">
                <a16:creationId xmlns:a16="http://schemas.microsoft.com/office/drawing/2014/main" id="{785BF72D-D9FE-9361-CD7A-6C234B970FE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86996450"/>
              </p:ext>
            </p:extLst>
          </p:nvPr>
        </p:nvGraphicFramePr>
        <p:xfrm>
          <a:off x="5224244" y="494684"/>
          <a:ext cx="6034656" cy="56322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795273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InterweaveVTI">
  <a:themeElements>
    <a:clrScheme name="AnalogousFromDarkSeedRightStep">
      <a:dk1>
        <a:srgbClr val="000000"/>
      </a:dk1>
      <a:lt1>
        <a:srgbClr val="FFFFFF"/>
      </a:lt1>
      <a:dk2>
        <a:srgbClr val="1B302B"/>
      </a:dk2>
      <a:lt2>
        <a:srgbClr val="F3F0F1"/>
      </a:lt2>
      <a:accent1>
        <a:srgbClr val="3FB399"/>
      </a:accent1>
      <a:accent2>
        <a:srgbClr val="359EB7"/>
      </a:accent2>
      <a:accent3>
        <a:srgbClr val="4779C9"/>
      </a:accent3>
      <a:accent4>
        <a:srgbClr val="4E4BBF"/>
      </a:accent4>
      <a:accent5>
        <a:srgbClr val="8147C9"/>
      </a:accent5>
      <a:accent6>
        <a:srgbClr val="A535B7"/>
      </a:accent6>
      <a:hlink>
        <a:srgbClr val="789431"/>
      </a:hlink>
      <a:folHlink>
        <a:srgbClr val="7F7F7F"/>
      </a:folHlink>
    </a:clrScheme>
    <a:fontScheme name="Interweave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rweaveVTI" id="{2A5AE21D-FC75-4AD0-BC12-FA563BC24905}" vid="{9A4A41B8-EB69-44BB-8E15-B517E25CF8C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1305</TotalTime>
  <Words>403</Words>
  <Application>Microsoft Office PowerPoint</Application>
  <PresentationFormat>Panorámica</PresentationFormat>
  <Paragraphs>66</Paragraphs>
  <Slides>12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12</vt:i4>
      </vt:variant>
    </vt:vector>
  </HeadingPairs>
  <TitlesOfParts>
    <vt:vector size="18" baseType="lpstr">
      <vt:lpstr>Arial</vt:lpstr>
      <vt:lpstr>Avenir Next</vt:lpstr>
      <vt:lpstr>Century Gothic</vt:lpstr>
      <vt:lpstr>Neue Haas Grotesk Text Pro</vt:lpstr>
      <vt:lpstr>Wingdings</vt:lpstr>
      <vt:lpstr>InterweaveVTI</vt:lpstr>
      <vt:lpstr>TRABAJO FIN DE GRADO:  CHAT ONLINE EN TIEMPO REAL</vt:lpstr>
      <vt:lpstr>CONCEPTO Y MOTIVACIÓN</vt:lpstr>
      <vt:lpstr>ÍNDICE</vt:lpstr>
      <vt:lpstr>CARACTERÍSTICAS PRINCIPALES</vt:lpstr>
      <vt:lpstr>TECNOLOGÍAS</vt:lpstr>
      <vt:lpstr>DISEÑO</vt:lpstr>
      <vt:lpstr>ARQUITECTURA</vt:lpstr>
      <vt:lpstr>CONFIGURACIÓN DE MONOREPOSITORIO</vt:lpstr>
      <vt:lpstr>FUNCIONALIDADES CLAVE</vt:lpstr>
      <vt:lpstr>TESTING</vt:lpstr>
      <vt:lpstr>APRENDIZAJES Y CONCLUSIONES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Cesar Gomez Arroyo</dc:creator>
  <cp:lastModifiedBy>Cesar Gomez Arroyo</cp:lastModifiedBy>
  <cp:revision>68</cp:revision>
  <dcterms:created xsi:type="dcterms:W3CDTF">2024-06-03T10:32:27Z</dcterms:created>
  <dcterms:modified xsi:type="dcterms:W3CDTF">2024-06-07T19:28:35Z</dcterms:modified>
</cp:coreProperties>
</file>